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82" r:id="rId117"/>
    <p:sldId id="383" r:id="rId118"/>
    <p:sldId id="384" r:id="rId119"/>
    <p:sldId id="385" r:id="rId120"/>
    <p:sldId id="375" r:id="rId121"/>
    <p:sldId id="387" r:id="rId122"/>
    <p:sldId id="388" r:id="rId123"/>
    <p:sldId id="378" r:id="rId124"/>
    <p:sldId id="389" r:id="rId125"/>
    <p:sldId id="390" r:id="rId126"/>
    <p:sldId id="381" r:id="rId127"/>
    <p:sldId id="371" r:id="rId128"/>
    <p:sldId id="372" r:id="rId129"/>
    <p:sldId id="373" r:id="rId130"/>
    <p:sldId id="374" r:id="rId131"/>
    <p:sldId id="386" r:id="rId132"/>
    <p:sldId id="376" r:id="rId133"/>
    <p:sldId id="377" r:id="rId134"/>
    <p:sldId id="379" r:id="rId135"/>
    <p:sldId id="380" r:id="rId136"/>
    <p:sldId id="391" r:id="rId137"/>
    <p:sldId id="392" r:id="rId138"/>
    <p:sldId id="393" r:id="rId139"/>
    <p:sldId id="394" r:id="rId140"/>
    <p:sldId id="395" r:id="rId14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20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7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B93-180A-48C9-B963-9EAE955C698D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588-97FE-4FA8-A8A7-DD8D376381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908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B93-180A-48C9-B963-9EAE955C698D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588-97FE-4FA8-A8A7-DD8D376381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561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B93-180A-48C9-B963-9EAE955C698D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588-97FE-4FA8-A8A7-DD8D376381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82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B93-180A-48C9-B963-9EAE955C698D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588-97FE-4FA8-A8A7-DD8D376381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012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B93-180A-48C9-B963-9EAE955C698D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588-97FE-4FA8-A8A7-DD8D376381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224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B93-180A-48C9-B963-9EAE955C698D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588-97FE-4FA8-A8A7-DD8D376381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990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B93-180A-48C9-B963-9EAE955C698D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588-97FE-4FA8-A8A7-DD8D376381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33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B93-180A-48C9-B963-9EAE955C698D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588-97FE-4FA8-A8A7-DD8D376381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756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B93-180A-48C9-B963-9EAE955C698D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588-97FE-4FA8-A8A7-DD8D376381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052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B93-180A-48C9-B963-9EAE955C698D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588-97FE-4FA8-A8A7-DD8D376381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659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B93-180A-48C9-B963-9EAE955C698D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588-97FE-4FA8-A8A7-DD8D376381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674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0CB93-180A-48C9-B963-9EAE955C698D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12588-97FE-4FA8-A8A7-DD8D376381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1183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620688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98" y="272837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717032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50" y="2188857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87237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954" y="436510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01317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801589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193" y="1894968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696" y="2876310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252" y="2775813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183946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966" y="2462000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32656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398" y="55892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50" y="5937091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" y="3559339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69" y="1149440"/>
            <a:ext cx="309404" cy="34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0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07"/>
    </mc:Choice>
    <mc:Fallback>
      <p:transition spd="slow" advTm="330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623" y="1619906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392" y="1980448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094" y="4517019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535" y="5042367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3644001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643" y="360689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786" y="2972190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511" y="2594813"/>
            <a:ext cx="309404" cy="34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853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"/>
    </mc:Choice>
    <mc:Fallback>
      <p:transition spd="slow" advTm="14"/>
    </mc:Fallback>
  </mc:AlternateContent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704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126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"/>
    </mc:Choice>
    <mc:Fallback>
      <p:transition spd="slow" advTm="42"/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601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"/>
    </mc:Choice>
    <mc:Fallback>
      <p:transition spd="slow" advTm="44"/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89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"/>
    </mc:Choice>
    <mc:Fallback>
      <p:transition spd="slow" advTm="44"/>
    </mc:Fallback>
  </mc:AlternateContent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487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"/>
    </mc:Choice>
    <mc:Fallback>
      <p:transition spd="slow" advTm="40"/>
    </mc:Fallback>
  </mc:AlternateContent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895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"/>
    </mc:Choice>
    <mc:Fallback>
      <p:transition spd="slow" advTm="24"/>
    </mc:Fallback>
  </mc:AlternateContent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52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"/>
    </mc:Choice>
    <mc:Fallback>
      <p:transition spd="slow" advTm="27"/>
    </mc:Fallback>
  </mc:AlternateContent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653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"/>
    </mc:Choice>
    <mc:Fallback>
      <p:transition spd="slow" advTm="27"/>
    </mc:Fallback>
  </mc:AlternateContent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402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"/>
    </mc:Choice>
    <mc:Fallback>
      <p:transition spd="slow" advTm="25"/>
    </mc:Fallback>
  </mc:AlternateContent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087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"/>
    </mc:Choice>
    <mc:Fallback>
      <p:transition spd="slow" advTm="41"/>
    </mc:Fallback>
  </mc:AlternateContent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15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"/>
    </mc:Choice>
    <mc:Fallback>
      <p:transition spd="slow" advTm="3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949" y="1775955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796" y="4517019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232" y="5021523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567" y="3784809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3282" y="3606894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452" y="3073866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768738"/>
            <a:ext cx="309404" cy="34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606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"/>
    </mc:Choice>
    <mc:Fallback>
      <p:transition spd="slow" advTm="14"/>
    </mc:Fallback>
  </mc:AlternateContent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4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25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"/>
    </mc:Choice>
    <mc:Fallback>
      <p:transition spd="slow" advTm="35"/>
    </mc:Fallback>
  </mc:AlternateContent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749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"/>
    </mc:Choice>
    <mc:Fallback>
      <p:transition spd="slow" advTm="35"/>
    </mc:Fallback>
  </mc:AlternateContent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610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"/>
    </mc:Choice>
    <mc:Fallback>
      <p:transition spd="slow" advTm="36"/>
    </mc:Fallback>
  </mc:AlternateContent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144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"/>
    </mc:Choice>
    <mc:Fallback>
      <p:transition spd="slow" advTm="38"/>
    </mc:Fallback>
  </mc:AlternateContent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277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"/>
    </mc:Choice>
    <mc:Fallback>
      <p:transition spd="slow" advTm="45"/>
    </mc:Fallback>
  </mc:AlternateContent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767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"/>
    </mc:Choice>
    <mc:Fallback>
      <p:transition spd="slow" advTm="40"/>
    </mc:Fallback>
  </mc:AlternateContent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3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"/>
    </mc:Choice>
    <mc:Fallback>
      <p:transition spd="slow" advTm="40"/>
    </mc:Fallback>
  </mc:AlternateContent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526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"/>
    </mc:Choice>
    <mc:Fallback>
      <p:transition spd="slow" advTm="27"/>
    </mc:Fallback>
  </mc:AlternateContent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270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"/>
    </mc:Choice>
    <mc:Fallback>
      <p:transition spd="slow" advTm="27"/>
    </mc:Fallback>
  </mc:AlternateContent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864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"/>
    </mc:Choice>
    <mc:Fallback>
      <p:transition spd="slow" advTm="26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126" y="1967757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828" y="5072995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828" y="4077072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140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"/>
    </mc:Choice>
    <mc:Fallback>
      <p:transition spd="slow" advTm="13"/>
    </mc:Fallback>
  </mc:AlternateContent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400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"/>
    </mc:Choice>
    <mc:Fallback>
      <p:transition spd="slow" advTm="29"/>
    </mc:Fallback>
  </mc:AlternateContent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200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"/>
    </mc:Choice>
    <mc:Fallback>
      <p:transition spd="slow" advTm="27"/>
    </mc:Fallback>
  </mc:AlternateContent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4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413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"/>
    </mc:Choice>
    <mc:Fallback>
      <p:transition spd="slow" advTm="25"/>
    </mc:Fallback>
  </mc:AlternateContent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530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"/>
    </mc:Choice>
    <mc:Fallback>
      <p:transition spd="slow" advTm="25"/>
    </mc:Fallback>
  </mc:AlternateContent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30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"/>
    </mc:Choice>
    <mc:Fallback>
      <p:transition spd="slow" advTm="26"/>
    </mc:Fallback>
  </mc:AlternateContent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576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"/>
    </mc:Choice>
    <mc:Fallback>
      <p:transition spd="slow" advTm="30"/>
    </mc:Fallback>
  </mc:AlternateContent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207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"/>
    </mc:Choice>
    <mc:Fallback>
      <p:transition spd="slow" advTm="25"/>
    </mc:Fallback>
  </mc:AlternateContent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196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"/>
    </mc:Choice>
    <mc:Fallback>
      <p:transition spd="slow" advTm="27"/>
    </mc:Fallback>
  </mc:AlternateContent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425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"/>
    </mc:Choice>
    <mc:Fallback>
      <p:transition spd="slow" advTm="26"/>
    </mc:Fallback>
  </mc:AlternateContent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796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"/>
    </mc:Choice>
    <mc:Fallback>
      <p:transition spd="slow" advTm="4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5024525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73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"/>
    </mc:Choice>
    <mc:Fallback>
      <p:transition spd="slow" advTm="12"/>
    </mc:Fallback>
  </mc:AlternateContent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94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"/>
    </mc:Choice>
    <mc:Fallback>
      <p:transition spd="slow" advTm="27"/>
    </mc:Fallback>
  </mc:AlternateContent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968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"/>
    </mc:Choice>
    <mc:Fallback>
      <p:transition spd="slow" advTm="32"/>
    </mc:Fallback>
  </mc:AlternateContent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957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"/>
    </mc:Choice>
    <mc:Fallback>
      <p:transition spd="slow" advTm="31"/>
    </mc:Fallback>
  </mc:AlternateContent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4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811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"/>
    </mc:Choice>
    <mc:Fallback>
      <p:transition spd="slow" advTm="27"/>
    </mc:Fallback>
  </mc:AlternateContent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485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"/>
    </mc:Choice>
    <mc:Fallback>
      <p:transition spd="slow" advTm="26"/>
    </mc:Fallback>
  </mc:AlternateContent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085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"/>
    </mc:Choice>
    <mc:Fallback>
      <p:transition spd="slow" advTm="34"/>
    </mc:Fallback>
  </mc:AlternateContent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278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"/>
    </mc:Choice>
    <mc:Fallback>
      <p:transition spd="slow" advTm="45"/>
    </mc:Fallback>
  </mc:AlternateContent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60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"/>
    </mc:Choice>
    <mc:Fallback>
      <p:transition spd="slow" advTm="41"/>
    </mc:Fallback>
  </mc:AlternateContent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240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97"/>
    </mc:Choice>
    <mc:Fallback>
      <p:transition spd="slow" advTm="2097"/>
    </mc:Fallback>
  </mc:AlternateContent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630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76"/>
    </mc:Choice>
    <mc:Fallback>
      <p:transition spd="slow" advTm="1076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3528" y="4895292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07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"/>
    </mc:Choice>
    <mc:Fallback>
      <p:transition spd="slow" advTm="12"/>
    </mc:Fallback>
  </mc:AlternateContent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2798100" y="455824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463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16"/>
    </mc:Choice>
    <mc:Fallback>
      <p:transition spd="slow" advTm="1316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1560" y="4764989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508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"/>
    </mc:Choice>
    <mc:Fallback>
      <p:transition spd="slow" advTm="47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2717" y="4595138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597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"/>
    </mc:Choice>
    <mc:Fallback>
      <p:transition spd="slow" advTm="2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3648" y="4276833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23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"/>
    </mc:Choice>
    <mc:Fallback>
      <p:transition spd="slow" advTm="13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53102" y="3993611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80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"/>
    </mc:Choice>
    <mc:Fallback>
      <p:transition spd="slow" advTm="13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02556" y="3784809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416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"/>
    </mc:Choice>
    <mc:Fallback>
      <p:transition spd="slow" advTm="4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988" y="794467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53738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856" y="3685983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562" y="249178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430" y="1265925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912" y="4365103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655" y="5013175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674" y="692696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562" y="1721042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204" y="2906609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264" y="30089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84" y="5047017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264" y="2557917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834" y="45373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0608" y="5625603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264" y="5787684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38" y="3673055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09" y="1439850"/>
            <a:ext cx="309404" cy="34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686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8"/>
    </mc:Choice>
    <mc:Fallback>
      <p:transition spd="slow" advTm="488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07704" y="3552684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288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"/>
    </mc:Choice>
    <mc:Fallback>
      <p:transition spd="slow" advTm="24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46256" y="3239710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234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"/>
    </mc:Choice>
    <mc:Fallback>
      <p:transition spd="slow" advTm="13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28970" y="2926736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9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"/>
    </mc:Choice>
    <mc:Fallback>
      <p:transition spd="slow" advTm="13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57989" y="2694094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803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"/>
    </mc:Choice>
    <mc:Fallback>
      <p:transition spd="slow" advTm="46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15374" y="2520168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197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"/>
    </mc:Choice>
    <mc:Fallback>
      <p:transition spd="slow" advTm="12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94229" y="2418218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149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"/>
    </mc:Choice>
    <mc:Fallback>
      <p:transition spd="slow" advTm="13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11392" y="2307743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285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"/>
    </mc:Choice>
    <mc:Fallback>
      <p:transition spd="slow" advTm="46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84037" y="2143209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79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"/>
    </mc:Choice>
    <mc:Fallback>
      <p:transition spd="slow" advTm="13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00002" y="2015324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931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"/>
    </mc:Choice>
    <mc:Fallback>
      <p:transition spd="slow" advTm="13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18382" y="1912888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331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"/>
    </mc:Choice>
    <mc:Fallback>
      <p:transition spd="slow" advTm="1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476" y="97017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05" y="679424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154" y="3674646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212" y="2558758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740" y="1265925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729" y="4332131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078" y="5013174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505" y="771225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456" y="1772816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531" y="2906609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362" y="3138653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186" y="5047016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3860" y="2557917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040" y="597300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502" y="5647885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616" y="5647885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52" y="3685983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90" y="1537191"/>
            <a:ext cx="309404" cy="34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220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"/>
    </mc:Choice>
    <mc:Fallback>
      <p:transition spd="slow" advTm="27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66840" y="1760063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770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"/>
    </mc:Choice>
    <mc:Fallback>
      <p:transition spd="slow" advTm="47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02960" y="1608878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605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"/>
    </mc:Choice>
    <mc:Fallback>
      <p:transition spd="slow" advTm="19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76395" y="1443499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525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"/>
    </mc:Choice>
    <mc:Fallback>
      <p:transition spd="slow" advTm="47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55126" y="1323934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955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"/>
    </mc:Choice>
    <mc:Fallback>
      <p:transition spd="slow" advTm="21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21641" y="1167885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86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"/>
    </mc:Choice>
    <mc:Fallback>
      <p:transition spd="slow" advTm="46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68533" y="981695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843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"/>
    </mc:Choice>
    <mc:Fallback>
      <p:transition spd="slow" advTm="25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43260" y="668721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170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"/>
    </mc:Choice>
    <mc:Fallback>
      <p:transition spd="slow" advTm="45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60375" y="388474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59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"/>
    </mc:Choice>
    <mc:Fallback>
      <p:transition spd="slow" advTm="25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21066" y="260648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628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"/>
    </mc:Choice>
    <mc:Fallback>
      <p:transition spd="slow" advTm="45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76244" y="116632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919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"/>
    </mc:Choice>
    <mc:Fallback>
      <p:transition spd="slow" advTm="5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8127" y="1223080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885" y="1027275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87" y="3717032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431" y="2557916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601" y="1498619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121" y="4332130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241" y="5300034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803" y="796246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803" y="1792044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663" y="2984763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702" y="3297967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590" y="502453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983" y="2636912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303" y="747691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531" y="5675646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958" y="5675646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89" y="3717032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90" y="1785198"/>
            <a:ext cx="309404" cy="34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592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"/>
    </mc:Choice>
    <mc:Fallback>
      <p:transition spd="slow" advTm="48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73607" y="0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463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"/>
    </mc:Choice>
    <mc:Fallback>
      <p:transition spd="slow" advTm="13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27021" y="-1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406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"/>
    </mc:Choice>
    <mc:Fallback>
      <p:transition spd="slow" advTm="13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326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"/>
    </mc:Choice>
    <mc:Fallback>
      <p:transition spd="slow" advTm="12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6525344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-225983" y="326550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8580736" y="1362340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785" y="6525344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698" y="6564010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-130791" y="976992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-225982" y="575041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8602881" y="5270773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8620384" y="3469892"/>
            <a:ext cx="737452" cy="22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986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"/>
    </mc:Choice>
    <mc:Fallback>
      <p:transition spd="slow" advTm="38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623" y="614395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89678" y="3317582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7833847" y="1511908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750" y="6138909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323" y="6032537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253805" y="1131529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253805" y="5773150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8005718" y="5362996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8005719" y="3496246"/>
            <a:ext cx="737452" cy="22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058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"/>
    </mc:Choice>
    <mc:Fallback>
      <p:transition spd="slow" advTm="43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822" y="5750412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827828" y="3439433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7258829" y="1797319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5923046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179" y="5635040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774274" y="128109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915463" y="5879217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7529047" y="4994106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7460402" y="3670243"/>
            <a:ext cx="737452" cy="22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805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"/>
    </mc:Choice>
    <mc:Fallback>
      <p:transition spd="slow" advTm="44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670" y="5541022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1324620" y="3608232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6802316" y="2053566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433" y="5742437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698" y="5291143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1158872" y="1617868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1684656" y="5861830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7006613" y="484681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6885385" y="3781835"/>
            <a:ext cx="737452" cy="22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137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"/>
    </mc:Choice>
    <mc:Fallback>
      <p:transition spd="slow" advTm="45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261" y="5279518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1851793" y="3781835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966421" y="2247031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345" y="5614374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475" y="4943947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1549808" y="1822756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2135420" y="5697546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6380366" y="4961577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6121123" y="4006431"/>
            <a:ext cx="737452" cy="22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63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"/>
    </mc:Choice>
    <mc:Fallback>
      <p:transition spd="slow" advTm="46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280" y="5087614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2480807" y="3930307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389176" y="2170839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932" y="540256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139" y="4576452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1994848" y="1940028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2586367" y="5659128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6077893" y="4838684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660148" y="3843327"/>
            <a:ext cx="737452" cy="22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925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"/>
    </mc:Choice>
    <mc:Fallback>
      <p:transition spd="slow" advTm="49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159737" y="4130537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46285" y="2456251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580" y="5178729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405" y="4061454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2733026" y="2225440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2912877" y="5576486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660148" y="5267898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320537" y="3731841"/>
            <a:ext cx="737452" cy="22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349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"/>
    </mc:Choice>
    <mc:Fallback>
      <p:transition spd="slow" advTm="1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425" y="1240124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554" y="1270267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145" y="3765392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958" y="270640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005" y="1618118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660" y="4332129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820" y="5336693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101" y="922416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555" y="181981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175" y="3054251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256" y="3369181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588" y="4996553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803" y="2636912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005" y="849299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8127" y="5675646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461115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723" y="3765392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047" y="1959123"/>
            <a:ext cx="309404" cy="34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372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"/>
    </mc:Choice>
    <mc:Fallback>
      <p:transition spd="slow" advTm="25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299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7"/>
    </mc:Choice>
    <mc:Fallback>
      <p:transition spd="slow" advTm="37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64699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344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"/>
    </mc:Choice>
    <mc:Fallback>
      <p:transition spd="slow" advTm="14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0">
            <a:off x="8388424" y="260648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683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"/>
    </mc:Choice>
    <mc:Fallback>
      <p:transition spd="slow" advTm="33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00000">
            <a:off x="8106237" y="393477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406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"/>
    </mc:Choice>
    <mc:Fallback>
      <p:transition spd="slow" advTm="35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00000">
            <a:off x="7846537" y="639723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682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"/>
    </mc:Choice>
    <mc:Fallback>
      <p:transition spd="slow" advTm="47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360000">
            <a:off x="7558505" y="1012800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66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"/>
    </mc:Choice>
    <mc:Fallback>
      <p:transition spd="slow" advTm="48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00000">
            <a:off x="7112574" y="1155136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463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"/>
    </mc:Choice>
    <mc:Fallback>
      <p:transition spd="slow" advTm="4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00000">
            <a:off x="6902876" y="1229884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244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"/>
    </mc:Choice>
    <mc:Fallback>
      <p:transition spd="slow" advTm="41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00">
            <a:off x="6593472" y="1490896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915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"/>
    </mc:Choice>
    <mc:Fallback>
      <p:transition spd="slow" advTm="42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780000">
            <a:off x="6593472" y="1490896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147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"/>
    </mc:Choice>
    <mc:Fallback>
      <p:transition spd="slow" advTm="4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021" y="1298040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559" y="1414049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697" y="3765392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963" y="2862504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882" y="1645891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98" y="4343095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820" y="5336693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093" y="1025948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795" y="1967758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118" y="3146117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992" y="3493968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7" y="4869160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497" y="2706400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707" y="922415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461115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425" y="3841819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559" y="2147658"/>
            <a:ext cx="309404" cy="34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815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"/>
    </mc:Choice>
    <mc:Fallback>
      <p:transition spd="slow" advTm="12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00000">
            <a:off x="6593472" y="1490896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111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"/>
    </mc:Choice>
    <mc:Fallback>
      <p:transition spd="slow" advTm="44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760000">
            <a:off x="6593472" y="1490896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073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"/>
    </mc:Choice>
    <mc:Fallback>
      <p:transition spd="slow" advTm="46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00000">
            <a:off x="6593472" y="1490896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580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"/>
    </mc:Choice>
    <mc:Fallback>
      <p:transition spd="slow" advTm="47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380000">
            <a:off x="6593472" y="1490896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51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"/>
    </mc:Choice>
    <mc:Fallback>
      <p:transition spd="slow" advTm="14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60000">
            <a:off x="6593472" y="1490896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"/>
    </mc:Choice>
    <mc:Fallback>
      <p:transition spd="slow" advTm="36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0">
            <a:off x="6593472" y="1490896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140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"/>
    </mc:Choice>
    <mc:Fallback>
      <p:transition spd="slow" advTm="14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20000">
            <a:off x="6593472" y="1490896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015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"/>
    </mc:Choice>
    <mc:Fallback>
      <p:transition spd="slow" advTm="15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00000">
            <a:off x="6593472" y="1490896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752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"/>
    </mc:Choice>
    <mc:Fallback>
      <p:transition spd="slow" advTm="41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700000">
            <a:off x="6414050" y="1531146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36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7"/>
    </mc:Choice>
    <mc:Fallback>
      <p:transition spd="slow" advTm="37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600000">
            <a:off x="6256725" y="1466088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20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"/>
    </mc:Choice>
    <mc:Fallback>
      <p:transition spd="slow" advTm="4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597" y="1350250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463" y="1619907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7" y="2840269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645891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629" y="4517020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626" y="5294315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9405" y="1059210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07" y="1993742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193" y="3213315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619" y="3434242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930" y="2798266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829" y="3784809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785" y="2147658"/>
            <a:ext cx="309404" cy="34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402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"/>
    </mc:Choice>
    <mc:Fallback>
      <p:transition spd="slow" advTm="13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800000">
            <a:off x="6072612" y="1399059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883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"/>
    </mc:Choice>
    <mc:Fallback>
      <p:transition spd="slow" advTm="40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60000">
            <a:off x="5762348" y="1322492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586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"/>
    </mc:Choice>
    <mc:Fallback>
      <p:transition spd="slow" advTm="41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00000">
            <a:off x="5506499" y="1239266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113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"/>
    </mc:Choice>
    <mc:Fallback>
      <p:transition spd="slow" advTm="43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00000">
            <a:off x="5267232" y="1181269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302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"/>
    </mc:Choice>
    <mc:Fallback>
      <p:transition spd="slow" advTm="47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0000">
            <a:off x="5001032" y="1166437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859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"/>
    </mc:Choice>
    <mc:Fallback>
      <p:transition spd="slow" advTm="46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0000">
            <a:off x="4786699" y="1120953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610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"/>
    </mc:Choice>
    <mc:Fallback>
      <p:transition spd="slow" advTm="47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685" y="950569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234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"/>
    </mc:Choice>
    <mc:Fallback>
      <p:transition spd="slow" advTm="48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320" y="723012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083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"/>
    </mc:Choice>
    <mc:Fallback>
      <p:transition spd="slow" advTm="15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879" y="885410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082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"/>
    </mc:Choice>
    <mc:Fallback>
      <p:transition spd="slow" advTm="33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025948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850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"/>
    </mc:Choice>
    <mc:Fallback>
      <p:transition spd="slow" advTm="4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616" y="1475924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917" y="1793831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674" y="2972191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546" y="4517019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445" y="5254947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403" y="1019505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9405" y="2129825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212" y="3320042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343" y="3436958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709" y="2927717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165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208" y="2321583"/>
            <a:ext cx="309404" cy="34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205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"/>
    </mc:Choice>
    <mc:Fallback>
      <p:transition spd="slow" advTm="12"/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779" y="1199873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979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"/>
    </mc:Choice>
    <mc:Fallback>
      <p:transition spd="slow" advTm="45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212" y="1373799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30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"/>
    </mc:Choice>
    <mc:Fallback>
      <p:transition spd="slow" advTm="40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788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"/>
    </mc:Choice>
    <mc:Fallback>
      <p:transition spd="slow" advTm="38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607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"/>
    </mc:Choice>
    <mc:Fallback>
      <p:transition spd="slow" advTm="41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88840" y="670571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834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"/>
    </mc:Choice>
    <mc:Fallback>
      <p:transition spd="slow" advTm="39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0808" y="81842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519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"/>
    </mc:Choice>
    <mc:Fallback>
      <p:transition spd="slow" advTm="39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2776" y="1046650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631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"/>
    </mc:Choice>
    <mc:Fallback>
      <p:transition spd="slow" advTm="41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0829" y="1285616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754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"/>
    </mc:Choice>
    <mc:Fallback>
      <p:transition spd="slow" advTm="44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5947" y="1822722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284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"/>
    </mc:Choice>
    <mc:Fallback>
      <p:transition spd="slow" advTm="44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5377" y="2004271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633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"/>
    </mc:Choice>
    <mc:Fallback>
      <p:transition spd="slow" advTm="4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113" y="1484980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405" y="1932486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546" y="4517019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514" y="5081021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588" y="3493967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343" y="3436958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375" y="2972189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405" y="2420888"/>
            <a:ext cx="309404" cy="34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416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"/>
    </mc:Choice>
    <mc:Fallback>
      <p:transition spd="slow" advTm="41"/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0633" y="2328298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2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"/>
    </mc:Choice>
    <mc:Fallback>
      <p:transition spd="slow" advTm="46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526" y="2933140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094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"/>
    </mc:Choice>
    <mc:Fallback>
      <p:transition spd="slow" advTm="14"/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8375" y="3443913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310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"/>
    </mc:Choice>
    <mc:Fallback>
      <p:transition spd="slow" advTm="31"/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0" y="3733371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376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"/>
    </mc:Choice>
    <mc:Fallback>
      <p:transition spd="slow" advTm="43"/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58" y="3964484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07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"/>
    </mc:Choice>
    <mc:Fallback>
      <p:transition spd="slow" advTm="45"/>
    </mc:Fallback>
  </mc:AlternateContent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909" y="4276679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879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"/>
    </mc:Choice>
    <mc:Fallback>
      <p:transition spd="slow" advTm="36"/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314" y="4458228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67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"/>
    </mc:Choice>
    <mc:Fallback>
      <p:transition spd="slow" advTm="38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66" y="4725144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777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"/>
    </mc:Choice>
    <mc:Fallback>
      <p:transition spd="slow" advTm="38"/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173" y="4682473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861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"/>
    </mc:Choice>
    <mc:Fallback>
      <p:transition spd="slow" advTm="40"/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8332"/>
            <a:ext cx="309404" cy="3478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80" y="2154373"/>
            <a:ext cx="309404" cy="34785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147" y="3784809"/>
            <a:ext cx="309404" cy="34785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09" y="2972190"/>
            <a:ext cx="309404" cy="3478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93832"/>
            <a:ext cx="309404" cy="34785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498" y="4725144"/>
            <a:ext cx="309404" cy="34785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5208266"/>
            <a:ext cx="309404" cy="34785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71" y="1014421"/>
            <a:ext cx="309404" cy="34785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219" y="2073037"/>
            <a:ext cx="309404" cy="34785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16" y="4241956"/>
            <a:ext cx="309404" cy="34785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2" y="3954745"/>
            <a:ext cx="309404" cy="34785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5043085"/>
            <a:ext cx="309404" cy="34785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65" y="3073865"/>
            <a:ext cx="309404" cy="34785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25948"/>
            <a:ext cx="309404" cy="34785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6" y="5635040"/>
            <a:ext cx="309404" cy="34785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710" y="5513979"/>
            <a:ext cx="309404" cy="347851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48" y="3958734"/>
            <a:ext cx="309404" cy="34785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00" y="2972190"/>
            <a:ext cx="309404" cy="34785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1079" y="44624"/>
            <a:ext cx="149454" cy="625947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42" y="4982485"/>
            <a:ext cx="737452" cy="22283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465821" y="4216018"/>
            <a:ext cx="737452" cy="222836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4870470" y="3034695"/>
            <a:ext cx="737452" cy="22283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48" y="5045571"/>
            <a:ext cx="737452" cy="222836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07" y="3843259"/>
            <a:ext cx="737452" cy="2228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761580" y="2731637"/>
            <a:ext cx="737452" cy="22283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3236809" y="5587491"/>
            <a:ext cx="737452" cy="222836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091648" y="5524521"/>
            <a:ext cx="737452" cy="22283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60000">
            <a:off x="5187623" y="3930607"/>
            <a:ext cx="737452" cy="22283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82" y="1467165"/>
            <a:ext cx="466247" cy="605872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289" y="4679987"/>
            <a:ext cx="3961657" cy="3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087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"/>
    </mc:Choice>
    <mc:Fallback>
      <p:transition spd="slow" advTm="4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140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140</vt:i4>
      </vt:variant>
    </vt:vector>
  </HeadingPairs>
  <TitlesOfParts>
    <vt:vector size="141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test</dc:creator>
  <cp:lastModifiedBy>test</cp:lastModifiedBy>
  <cp:revision>5</cp:revision>
  <dcterms:created xsi:type="dcterms:W3CDTF">2017-11-15T16:41:49Z</dcterms:created>
  <dcterms:modified xsi:type="dcterms:W3CDTF">2017-11-15T17:28:48Z</dcterms:modified>
</cp:coreProperties>
</file>