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79" r:id="rId2"/>
    <p:sldId id="280" r:id="rId3"/>
    <p:sldId id="281" r:id="rId4"/>
    <p:sldId id="282" r:id="rId5"/>
    <p:sldId id="283" r:id="rId6"/>
    <p:sldId id="259" r:id="rId7"/>
    <p:sldId id="278" r:id="rId8"/>
    <p:sldId id="277" r:id="rId9"/>
    <p:sldId id="276" r:id="rId10"/>
    <p:sldId id="275" r:id="rId11"/>
    <p:sldId id="274" r:id="rId12"/>
    <p:sldId id="273" r:id="rId13"/>
    <p:sldId id="272" r:id="rId14"/>
    <p:sldId id="271" r:id="rId15"/>
    <p:sldId id="270" r:id="rId16"/>
    <p:sldId id="269" r:id="rId17"/>
    <p:sldId id="268" r:id="rId18"/>
    <p:sldId id="267" r:id="rId19"/>
    <p:sldId id="266" r:id="rId20"/>
    <p:sldId id="265" r:id="rId21"/>
    <p:sldId id="264" r:id="rId22"/>
    <p:sldId id="263" r:id="rId23"/>
    <p:sldId id="260" r:id="rId24"/>
    <p:sldId id="262" r:id="rId25"/>
    <p:sldId id="261" r:id="rId26"/>
    <p:sldId id="304" r:id="rId27"/>
    <p:sldId id="310" r:id="rId28"/>
    <p:sldId id="425" r:id="rId29"/>
    <p:sldId id="426" r:id="rId30"/>
    <p:sldId id="427" r:id="rId31"/>
    <p:sldId id="428" r:id="rId32"/>
    <p:sldId id="429" r:id="rId33"/>
    <p:sldId id="430" r:id="rId34"/>
    <p:sldId id="431" r:id="rId35"/>
    <p:sldId id="432" r:id="rId36"/>
    <p:sldId id="433" r:id="rId37"/>
    <p:sldId id="434" r:id="rId38"/>
    <p:sldId id="435" r:id="rId39"/>
    <p:sldId id="436" r:id="rId40"/>
    <p:sldId id="437" r:id="rId41"/>
    <p:sldId id="438" r:id="rId42"/>
    <p:sldId id="439" r:id="rId43"/>
    <p:sldId id="440" r:id="rId44"/>
    <p:sldId id="441" r:id="rId45"/>
    <p:sldId id="442" r:id="rId46"/>
    <p:sldId id="443" r:id="rId47"/>
    <p:sldId id="444" r:id="rId48"/>
    <p:sldId id="305" r:id="rId4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E1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94660"/>
  </p:normalViewPr>
  <p:slideViewPr>
    <p:cSldViewPr>
      <p:cViewPr varScale="1">
        <p:scale>
          <a:sx n="108" d="100"/>
          <a:sy n="108" d="100"/>
        </p:scale>
        <p:origin x="19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41693CC-CB9B-446D-A2AE-93F1772C01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67AE0D1-3983-4A91-B128-5F87058DE91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2CF7B-508C-4FFE-BAD3-9E942DBFBA2D}" type="datetimeFigureOut">
              <a:rPr lang="de-DE" smtClean="0"/>
              <a:t>23.11.2024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4A8BCF-9179-4310-B8A6-D514D90D7EE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3383B02-1660-4A31-B5BD-755CF9DA83D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71FC3-858D-416C-AAA2-B0CE11A5A96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42326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64641-7148-4EF3-A27E-A6135ED353AF}" type="datetimeFigureOut">
              <a:rPr lang="de-DE" smtClean="0"/>
              <a:t>23.11.2024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93095-BDE1-41A2-A7CE-60B0C50FF3F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799864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14299-BD3A-4CA7-8142-0EA927DD7895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555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3E953-8E6A-4A24-9064-C33AE9E1B137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9217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002D9-362E-4B83-ADA2-9B5642CC4AC7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350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F5BE7-F0F8-4556-BE16-6811AEEA5DDF}" type="datetime11">
              <a:rPr lang="de-DE" smtClean="0"/>
              <a:t>04:59:17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7087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E1F15-C6E6-4104-BFBF-4F1E1A2F36EC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6670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72445-77AF-4B51-BEEF-652D12DA463D}" type="datetime11">
              <a:rPr lang="de-DE" smtClean="0"/>
              <a:t>04:59:18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232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1DF9-6614-45C1-B56C-7519043B5CB9}" type="datetime11">
              <a:rPr lang="de-DE" smtClean="0"/>
              <a:t>04:59:18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5898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DC99B-AA79-453D-994C-E31DB0FE757E}" type="datetime11">
              <a:rPr lang="de-DE" smtClean="0"/>
              <a:t>04:59:18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2027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65A90-A251-4782-AC34-81AD6B518F3A}" type="datetime11">
              <a:rPr lang="de-DE" smtClean="0"/>
              <a:t>04:59:18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868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EDB1D-CF1C-43E5-AB68-681F2430D811}" type="datetime11">
              <a:rPr lang="de-DE" smtClean="0"/>
              <a:t>04:59:18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4051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2D38E-D479-4DC9-815D-E2C03184A80D}" type="datetime11">
              <a:rPr lang="de-DE" smtClean="0"/>
              <a:t>04:59:18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2548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4D23D-EAF1-49B2-88AF-1299F235EEC9}" type="datetime11">
              <a:rPr lang="de-DE" smtClean="0"/>
              <a:t>04:59:17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©11-2020 Kleemann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8CAE7-480B-46B1-A83A-522CD3AD99E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122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Schnellrechenrunde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20 Aufgaben aus dem kleinen 1x1</a:t>
            </a:r>
          </a:p>
          <a:p>
            <a:r>
              <a:rPr lang="de-DE" dirty="0"/>
              <a:t>Auch geteilt und Quadratzahlen!!!</a:t>
            </a:r>
          </a:p>
          <a:p>
            <a:r>
              <a:rPr lang="de-DE" dirty="0"/>
              <a:t>Schreibe nur die Ergebnisse untereinander</a:t>
            </a:r>
          </a:p>
          <a:p>
            <a:r>
              <a:rPr lang="de-DE" dirty="0"/>
              <a:t>Jede Aufgabe wird dir 6 Sekunden gezeigt</a:t>
            </a:r>
          </a:p>
          <a:p>
            <a:r>
              <a:rPr lang="de-DE" dirty="0"/>
              <a:t>Bereite dich vor: </a:t>
            </a:r>
            <a:r>
              <a:rPr lang="de-DE" b="1" dirty="0"/>
              <a:t>Stift und Zettel</a:t>
            </a:r>
          </a:p>
          <a:p>
            <a:r>
              <a:rPr lang="de-DE" dirty="0"/>
              <a:t>Oben links auf der Folie steht die jeweilige Aufgabennummer</a:t>
            </a:r>
          </a:p>
          <a:p>
            <a:endParaRPr lang="de-DE" b="1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5A7B3F-8796-4B38-9139-14CB7D055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78746-62C9-4A34-91A8-69767FE50EF9}" type="datetime11">
              <a:rPr lang="de-DE" smtClean="0"/>
              <a:t>04:59:17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7B6FB3-2958-4924-95F7-1A9DEC64A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740717BC-A843-4CFD-834D-6DE79CDAA4E8}"/>
              </a:ext>
            </a:extLst>
          </p:cNvPr>
          <p:cNvCxnSpPr/>
          <p:nvPr/>
        </p:nvCxnSpPr>
        <p:spPr>
          <a:xfrm flipH="1" flipV="1">
            <a:off x="827584" y="1844824"/>
            <a:ext cx="3456384" cy="3384376"/>
          </a:xfrm>
          <a:prstGeom prst="straightConnector1">
            <a:avLst/>
          </a:prstGeom>
          <a:ln w="762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635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5</a:t>
            </a:r>
          </a:p>
          <a:p>
            <a:pPr marL="0" indent="0" algn="ctr">
              <a:buNone/>
            </a:pPr>
            <a:r>
              <a:rPr lang="de-DE" sz="15000" dirty="0"/>
              <a:t>40 : 5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715F2A-5E0B-40F5-AB28-93DCC18DE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AC91B-0CBA-4D51-9BF4-9CAF8CF10974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F7D3265-C3D7-4EC4-B79B-3269C709A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896689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spd="slow" advTm="6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6</a:t>
            </a:r>
          </a:p>
          <a:p>
            <a:pPr marL="0" indent="0" algn="ctr">
              <a:buNone/>
            </a:pPr>
            <a:r>
              <a:rPr lang="de-DE" sz="15000" dirty="0"/>
              <a:t>6 * 3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88E4F8-DB5B-4180-90DD-88849C3A6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8466-1242-4863-95A1-C29381AC22BD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E1D469-2A25-4D2C-8508-39B252B62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284988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spd="slow" advTm="6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7</a:t>
            </a:r>
          </a:p>
          <a:p>
            <a:pPr marL="0" indent="0" algn="ctr">
              <a:buNone/>
            </a:pPr>
            <a:r>
              <a:rPr lang="de-DE" sz="15000" dirty="0"/>
              <a:t>4 * 3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0B175A-3ABD-4921-AE3F-389AB2BB8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A117F-97EF-4DC0-99D5-A7233CD850D3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D187BD-2A7F-479B-BE73-B0F8D4025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2006615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spd="slow" advTm="6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8</a:t>
            </a:r>
          </a:p>
          <a:p>
            <a:pPr marL="0" indent="0" algn="ctr">
              <a:buNone/>
            </a:pPr>
            <a:r>
              <a:rPr lang="de-DE" sz="15000" dirty="0"/>
              <a:t>7 * 6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DF441B-79DF-49DD-8952-BE7C44ADD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B8BC-2A74-49FB-9AC4-C371DB0D9780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8B4C16-7E55-4E7A-8557-F2A14B421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47930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spd="slow" advTm="6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9</a:t>
            </a:r>
          </a:p>
          <a:p>
            <a:pPr marL="0" indent="0" algn="ctr">
              <a:buNone/>
            </a:pPr>
            <a:r>
              <a:rPr lang="de-DE" sz="15000" dirty="0"/>
              <a:t>32 : 4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649F71-13F4-4F86-8036-CF6ECE0F4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F516-0FD2-4C0D-A1C0-F9931431EECB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C5BAD8-2BE2-418F-BE8B-1B5A867C4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3708502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10</a:t>
            </a:r>
          </a:p>
          <a:p>
            <a:pPr marL="0" indent="0" algn="ctr">
              <a:buNone/>
            </a:pPr>
            <a:r>
              <a:rPr lang="de-DE" sz="15000" dirty="0"/>
              <a:t>3 * 5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E04C24-CD52-439A-A0F6-539421F7E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DD1E3-D1F4-4E29-89CE-14981D30C8FB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A902D5-2713-467D-B0D1-D00E3B3E3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2863029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11</a:t>
            </a:r>
          </a:p>
          <a:p>
            <a:pPr marL="0" indent="0" algn="ctr">
              <a:buNone/>
            </a:pPr>
            <a:r>
              <a:rPr lang="de-DE" sz="15000" dirty="0"/>
              <a:t>72 : 9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A09755-F12E-4EB7-8547-ED967906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972A5-D338-46EE-8843-4575951BD1D5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E16894-7FA1-4593-ACE7-F8969BB98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923879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12</a:t>
            </a:r>
          </a:p>
          <a:p>
            <a:pPr marL="0" indent="0" algn="ctr">
              <a:buNone/>
            </a:pPr>
            <a:r>
              <a:rPr lang="de-DE" sz="15000" dirty="0"/>
              <a:t>8 * 4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2DF025-8486-4152-BD9B-5D0E741F3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8646-9EB9-43CF-AFB3-B7BCD2FCD549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554CBE-663D-43C2-A51B-444833D1A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1913323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13</a:t>
            </a:r>
          </a:p>
          <a:p>
            <a:pPr marL="0" indent="0" algn="ctr">
              <a:buNone/>
            </a:pPr>
            <a:r>
              <a:rPr lang="de-DE" sz="15000" dirty="0"/>
              <a:t>8 * 5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3705E5-A627-40C2-A037-92FC973E7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FB5-B35B-478D-8EA7-9B7EA9DBCD9B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187CA2-309B-43B1-B34E-58823AF4A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251117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14</a:t>
            </a:r>
          </a:p>
          <a:p>
            <a:pPr marL="0" indent="0" algn="ctr">
              <a:buNone/>
            </a:pPr>
            <a:r>
              <a:rPr lang="de-DE" sz="15000" dirty="0"/>
              <a:t>3 * 4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B6BD99-919C-47D3-87F8-85BE025B4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B22FA-EFA7-414A-BE1B-F3F2B021CEA4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587005-F84C-4A5D-B861-E59DBC882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3320422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Start in…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73269B-62CE-461D-849C-2162B9137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A5258-8C0D-4B9B-B6EB-AA6C725B48E0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FF6551-2707-42C0-95E4-B529FF2A4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41279484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15</a:t>
            </a:r>
          </a:p>
          <a:p>
            <a:pPr marL="0" indent="0" algn="ctr">
              <a:buNone/>
            </a:pPr>
            <a:r>
              <a:rPr lang="de-DE" sz="15000" dirty="0"/>
              <a:t>11 * 11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23F5F4-5BFD-46E1-84EB-B6B92EFA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1A16D-88C1-49B9-AD65-171654BD7B72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57FFEA-5744-497C-97B2-62BF52287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48846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16</a:t>
            </a:r>
          </a:p>
          <a:p>
            <a:pPr marL="0" indent="0" algn="ctr">
              <a:buNone/>
            </a:pPr>
            <a:r>
              <a:rPr lang="de-DE" sz="15000" dirty="0"/>
              <a:t>30 : 5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DB0070-E771-49D5-B274-B11D9143A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BDE4-04FD-4D29-AAEC-A4B4F02F8012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6A9A0D-F2B9-4BF5-BABA-E3BB9CC2D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296760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17</a:t>
            </a:r>
          </a:p>
          <a:p>
            <a:pPr marL="0" indent="0" algn="ctr">
              <a:buNone/>
            </a:pPr>
            <a:r>
              <a:rPr lang="de-DE" sz="15000" dirty="0"/>
              <a:t>12 * 12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86E18E-E47D-4D6E-878C-FFD345C54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B0330-A8B8-428B-85A1-2843A6284E73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FE05D7-EA53-47C7-A4A1-A81201FEA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262961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18</a:t>
            </a:r>
          </a:p>
          <a:p>
            <a:pPr marL="0" indent="0" algn="ctr">
              <a:buNone/>
            </a:pPr>
            <a:r>
              <a:rPr lang="de-DE" sz="15000" dirty="0"/>
              <a:t>2 * 9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4B1EF7-91C0-46C8-9FFE-C5C174FA8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3321-B44F-4636-A76B-ED42CB643D96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167FAB-9AF9-4829-878A-D5C81BE45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376381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19</a:t>
            </a:r>
          </a:p>
          <a:p>
            <a:pPr marL="0" indent="0" algn="ctr">
              <a:buNone/>
            </a:pPr>
            <a:r>
              <a:rPr lang="de-DE" sz="15000" dirty="0"/>
              <a:t>3 * 6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011DA8-92B9-483F-ABD3-4048C0EB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F1A-0EED-4B8D-990E-2E0997D71904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83E107-5D15-49AD-8F6E-558FB78DD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2274151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20</a:t>
            </a:r>
          </a:p>
          <a:p>
            <a:pPr marL="0" indent="0" algn="ctr">
              <a:buNone/>
            </a:pPr>
            <a:r>
              <a:rPr lang="de-DE" sz="15000" dirty="0"/>
              <a:t>40 : 8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35626F-EAE4-4A36-8860-51AEB271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05DE-3481-4C17-90DA-B7A2B07E005B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60CABC-0BFE-43F3-A758-F0C6E4094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26646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 advClick="0" advTm="6000"/>
    </mc:Choice>
    <mc:Fallback xmlns="">
      <p:transition spd="slow" advClick="0" advTm="6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dirty="0"/>
              <a:t>           Kurz den Geist wieder einsammeln…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53AB39-5A1A-45F0-9403-CC53CB203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750E1-31F0-4D22-99E7-D710F7CD5131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451718-CCDB-4C07-83B6-3A67376D6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39849438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 algn="ctr">
              <a:buNone/>
            </a:pPr>
            <a:r>
              <a:rPr lang="de-DE" dirty="0"/>
              <a:t>Kontrolliere jetzt die Aufgaben.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B3C8C3-3A19-4461-BE76-5DCA699CA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2995-6FEC-4E66-8080-4450DFB39BD7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D88D86-3EAD-45E5-96DF-DA6B70F53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8391341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</a:t>
            </a:r>
          </a:p>
          <a:p>
            <a:pPr marL="0" indent="0" algn="ctr">
              <a:buNone/>
            </a:pPr>
            <a:r>
              <a:rPr lang="de-DE" sz="15000" dirty="0"/>
              <a:t>4 * 6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07224D-383A-4BA0-9F0C-46FEC00AA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5903-8A30-4FE1-BF22-64FCC3C7837B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B48CF8-E73A-4FD0-95EA-38E7BA150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CD4C0BC-ADD9-469D-8F65-EAC1D1737B7C}"/>
              </a:ext>
            </a:extLst>
          </p:cNvPr>
          <p:cNvSpPr/>
          <p:nvPr/>
        </p:nvSpPr>
        <p:spPr>
          <a:xfrm>
            <a:off x="2942824" y="1811735"/>
            <a:ext cx="3044424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24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08085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2</a:t>
            </a:r>
          </a:p>
          <a:p>
            <a:pPr marL="0" indent="0" algn="ctr">
              <a:buNone/>
            </a:pPr>
            <a:r>
              <a:rPr lang="de-DE" sz="15000" dirty="0"/>
              <a:t>35 : 7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B7E7A1-5979-483E-A4A0-0B1C731FD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EA68-9040-43E0-BECC-0E06AD4015B7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2CFC2A-8B89-4B9F-A707-0584F9C75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B8CB9F1-B6AA-4552-AC6A-3F92E3588966}"/>
              </a:ext>
            </a:extLst>
          </p:cNvPr>
          <p:cNvSpPr/>
          <p:nvPr/>
        </p:nvSpPr>
        <p:spPr>
          <a:xfrm>
            <a:off x="3657763" y="1811735"/>
            <a:ext cx="1614545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5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0299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sz="9600" dirty="0"/>
              <a:t>              3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7DABE2-5EB5-459D-A47C-EC1E2B4EF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E884-BF2A-4077-A33E-23EF64A8EA22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C07AB82-FAF8-42B2-98D7-CBA63FE38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330066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3</a:t>
            </a:r>
          </a:p>
          <a:p>
            <a:pPr marL="0" indent="0" algn="ctr">
              <a:buNone/>
            </a:pPr>
            <a:r>
              <a:rPr lang="de-DE" sz="15000" dirty="0"/>
              <a:t>8 * 7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0141E6-1514-49A4-88B4-3C424C1E4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B7B-4C15-4D0B-95B7-55449F42AE60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B6424A-5444-4516-97DF-505D0439D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F42D139-E276-41AC-BD17-E387E3F86EF9}"/>
              </a:ext>
            </a:extLst>
          </p:cNvPr>
          <p:cNvSpPr/>
          <p:nvPr/>
        </p:nvSpPr>
        <p:spPr>
          <a:xfrm>
            <a:off x="2942824" y="1811735"/>
            <a:ext cx="3044424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56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74431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4</a:t>
            </a:r>
          </a:p>
          <a:p>
            <a:pPr marL="0" indent="0" algn="ctr">
              <a:buNone/>
            </a:pPr>
            <a:r>
              <a:rPr lang="de-DE" sz="15000" dirty="0"/>
              <a:t>24 : 4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F3DBDD2-6398-4942-B47D-9AABA7843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F080-1F69-41BD-94EF-D2CB79893242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9C4CCC-B540-4AAF-BD0B-B20B3EFC6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E77F9B52-194C-4789-A418-19EA7727C3FB}"/>
              </a:ext>
            </a:extLst>
          </p:cNvPr>
          <p:cNvSpPr/>
          <p:nvPr/>
        </p:nvSpPr>
        <p:spPr>
          <a:xfrm>
            <a:off x="3657763" y="1811735"/>
            <a:ext cx="1614545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6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42597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5</a:t>
            </a:r>
          </a:p>
          <a:p>
            <a:pPr marL="0" indent="0" algn="ctr">
              <a:buNone/>
            </a:pPr>
            <a:r>
              <a:rPr lang="de-DE" sz="15000" dirty="0"/>
              <a:t>40 : 5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715F2A-5E0B-40F5-AB28-93DCC18DE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AC91B-0CBA-4D51-9BF4-9CAF8CF10974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F7D3265-C3D7-4EC4-B79B-3269C709A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FA57EC4-C8F7-4201-B6D9-884FCE212DBF}"/>
              </a:ext>
            </a:extLst>
          </p:cNvPr>
          <p:cNvSpPr/>
          <p:nvPr/>
        </p:nvSpPr>
        <p:spPr>
          <a:xfrm>
            <a:off x="3657763" y="1811735"/>
            <a:ext cx="1614545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8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54225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6</a:t>
            </a:r>
          </a:p>
          <a:p>
            <a:pPr marL="0" indent="0" algn="ctr">
              <a:buNone/>
            </a:pPr>
            <a:r>
              <a:rPr lang="de-DE" sz="15000" dirty="0"/>
              <a:t>6 * 3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88E4F8-DB5B-4180-90DD-88849C3A6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8466-1242-4863-95A1-C29381AC22BD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E1D469-2A25-4D2C-8508-39B252B62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51708910-E0C5-4857-8BF9-7D759B33532C}"/>
              </a:ext>
            </a:extLst>
          </p:cNvPr>
          <p:cNvSpPr/>
          <p:nvPr/>
        </p:nvSpPr>
        <p:spPr>
          <a:xfrm>
            <a:off x="2942824" y="1811735"/>
            <a:ext cx="3044424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18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97540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7</a:t>
            </a:r>
          </a:p>
          <a:p>
            <a:pPr marL="0" indent="0" algn="ctr">
              <a:buNone/>
            </a:pPr>
            <a:r>
              <a:rPr lang="de-DE" sz="15000" dirty="0"/>
              <a:t>4 * 3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0B175A-3ABD-4921-AE3F-389AB2BB8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A117F-97EF-4DC0-99D5-A7233CD850D3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7D187BD-2A7F-479B-BE73-B0F8D4025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E909240-6B94-4A65-BD33-E0D4FFCC5233}"/>
              </a:ext>
            </a:extLst>
          </p:cNvPr>
          <p:cNvSpPr/>
          <p:nvPr/>
        </p:nvSpPr>
        <p:spPr>
          <a:xfrm>
            <a:off x="2942824" y="1811735"/>
            <a:ext cx="3044424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12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93602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8</a:t>
            </a:r>
          </a:p>
          <a:p>
            <a:pPr marL="0" indent="0" algn="ctr">
              <a:buNone/>
            </a:pPr>
            <a:r>
              <a:rPr lang="de-DE" sz="15000" dirty="0"/>
              <a:t>7 * 6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DF441B-79DF-49DD-8952-BE7C44ADD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0B8BC-2A74-49FB-9AC4-C371DB0D9780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8B4C16-7E55-4E7A-8557-F2A14B421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82A68D4-44F7-4207-AF9B-0142935E7434}"/>
              </a:ext>
            </a:extLst>
          </p:cNvPr>
          <p:cNvSpPr/>
          <p:nvPr/>
        </p:nvSpPr>
        <p:spPr>
          <a:xfrm>
            <a:off x="2942824" y="1811735"/>
            <a:ext cx="3044424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42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63253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9</a:t>
            </a:r>
          </a:p>
          <a:p>
            <a:pPr marL="0" indent="0" algn="ctr">
              <a:buNone/>
            </a:pPr>
            <a:r>
              <a:rPr lang="de-DE" sz="15000" dirty="0"/>
              <a:t>32 : 4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649F71-13F4-4F86-8036-CF6ECE0F4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1F516-0FD2-4C0D-A1C0-F9931431EECB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BC5BAD8-2BE2-418F-BE8B-1B5A867C4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8ABD488-2446-405E-9A86-99266BD523D1}"/>
              </a:ext>
            </a:extLst>
          </p:cNvPr>
          <p:cNvSpPr/>
          <p:nvPr/>
        </p:nvSpPr>
        <p:spPr>
          <a:xfrm>
            <a:off x="3657763" y="1811735"/>
            <a:ext cx="1614545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8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3483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10</a:t>
            </a:r>
          </a:p>
          <a:p>
            <a:pPr marL="0" indent="0" algn="ctr">
              <a:buNone/>
            </a:pPr>
            <a:r>
              <a:rPr lang="de-DE" sz="15000" dirty="0"/>
              <a:t>3 * 5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E04C24-CD52-439A-A0F6-539421F7E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DD1E3-D1F4-4E29-89CE-14981D30C8FB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A902D5-2713-467D-B0D1-D00E3B3E3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0A8DA41-8C19-4540-B92C-94867B8C8BF2}"/>
              </a:ext>
            </a:extLst>
          </p:cNvPr>
          <p:cNvSpPr/>
          <p:nvPr/>
        </p:nvSpPr>
        <p:spPr>
          <a:xfrm>
            <a:off x="2942824" y="1811735"/>
            <a:ext cx="3044424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15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875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11</a:t>
            </a:r>
          </a:p>
          <a:p>
            <a:pPr marL="0" indent="0" algn="ctr">
              <a:buNone/>
            </a:pPr>
            <a:r>
              <a:rPr lang="de-DE" sz="15000" dirty="0"/>
              <a:t>72 : 9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A09755-F12E-4EB7-8547-ED9679064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972A5-D338-46EE-8843-4575951BD1D5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9E16894-7FA1-4593-ACE7-F8969BB98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C7DE27B-E761-4F99-B346-1EAD127A88AB}"/>
              </a:ext>
            </a:extLst>
          </p:cNvPr>
          <p:cNvSpPr/>
          <p:nvPr/>
        </p:nvSpPr>
        <p:spPr>
          <a:xfrm>
            <a:off x="3657763" y="1811735"/>
            <a:ext cx="1614545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8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0222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12</a:t>
            </a:r>
          </a:p>
          <a:p>
            <a:pPr marL="0" indent="0" algn="ctr">
              <a:buNone/>
            </a:pPr>
            <a:r>
              <a:rPr lang="de-DE" sz="15000" dirty="0"/>
              <a:t>8 * 4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12DF025-8486-4152-BD9B-5D0E741F3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8646-9EB9-43CF-AFB3-B7BCD2FCD549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554CBE-663D-43C2-A51B-444833D1A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4862218-9D58-4CAF-9939-35A5C24A4959}"/>
              </a:ext>
            </a:extLst>
          </p:cNvPr>
          <p:cNvSpPr/>
          <p:nvPr/>
        </p:nvSpPr>
        <p:spPr>
          <a:xfrm>
            <a:off x="2942824" y="1811735"/>
            <a:ext cx="3044424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32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604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sz="9600" dirty="0"/>
              <a:t>              2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85B955-4041-4C12-A9A7-08FA9127F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966AE-BC8F-4F53-AFCE-B88EA0D4C6A8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8E093E-DB4C-4EC8-AF74-3C65E05EF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2659301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13</a:t>
            </a:r>
          </a:p>
          <a:p>
            <a:pPr marL="0" indent="0" algn="ctr">
              <a:buNone/>
            </a:pPr>
            <a:r>
              <a:rPr lang="de-DE" sz="15000" dirty="0"/>
              <a:t>8 * 5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3705E5-A627-40C2-A037-92FC973E7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FFB5-B35B-478D-8EA7-9B7EA9DBCD9B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9187CA2-309B-43B1-B34E-58823AF4A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4D7AA1AC-BE37-48D6-B39D-AA184AA09B19}"/>
              </a:ext>
            </a:extLst>
          </p:cNvPr>
          <p:cNvSpPr/>
          <p:nvPr/>
        </p:nvSpPr>
        <p:spPr>
          <a:xfrm>
            <a:off x="2942824" y="1811735"/>
            <a:ext cx="3044424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40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8172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14</a:t>
            </a:r>
          </a:p>
          <a:p>
            <a:pPr marL="0" indent="0" algn="ctr">
              <a:buNone/>
            </a:pPr>
            <a:r>
              <a:rPr lang="de-DE" sz="15000" dirty="0"/>
              <a:t>3 * 4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B6BD99-919C-47D3-87F8-85BE025B4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B22FA-EFA7-414A-BE1B-F3F2B021CEA4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587005-F84C-4A5D-B861-E59DBC882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CA402FF4-1DEC-4C6C-8A20-0590632B070C}"/>
              </a:ext>
            </a:extLst>
          </p:cNvPr>
          <p:cNvSpPr/>
          <p:nvPr/>
        </p:nvSpPr>
        <p:spPr>
          <a:xfrm>
            <a:off x="2942824" y="1811735"/>
            <a:ext cx="3044424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12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8742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15</a:t>
            </a:r>
          </a:p>
          <a:p>
            <a:pPr marL="0" indent="0" algn="ctr">
              <a:buNone/>
            </a:pPr>
            <a:r>
              <a:rPr lang="de-DE" sz="15000" dirty="0"/>
              <a:t>11 * 11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23F5F4-5BFD-46E1-84EB-B6B92EFA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1A16D-88C1-49B9-AD65-171654BD7B72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57FFEA-5744-497C-97B2-62BF52287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84AFDE7-71B8-4D60-B253-816800AF1172}"/>
              </a:ext>
            </a:extLst>
          </p:cNvPr>
          <p:cNvSpPr/>
          <p:nvPr/>
        </p:nvSpPr>
        <p:spPr>
          <a:xfrm>
            <a:off x="2227885" y="1811735"/>
            <a:ext cx="4474303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121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849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16</a:t>
            </a:r>
          </a:p>
          <a:p>
            <a:pPr marL="0" indent="0" algn="ctr">
              <a:buNone/>
            </a:pPr>
            <a:r>
              <a:rPr lang="de-DE" sz="15000" dirty="0"/>
              <a:t>30 : 5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8DB0070-E771-49D5-B274-B11D9143A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ABDE4-04FD-4D29-AAEC-A4B4F02F8012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6A9A0D-F2B9-4BF5-BABA-E3BB9CC2D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3057E98-F74C-49FB-9C8D-CBE192E0A83D}"/>
              </a:ext>
            </a:extLst>
          </p:cNvPr>
          <p:cNvSpPr/>
          <p:nvPr/>
        </p:nvSpPr>
        <p:spPr>
          <a:xfrm>
            <a:off x="3657763" y="1811735"/>
            <a:ext cx="1614545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6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4279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17</a:t>
            </a:r>
          </a:p>
          <a:p>
            <a:pPr marL="0" indent="0" algn="ctr">
              <a:buNone/>
            </a:pPr>
            <a:r>
              <a:rPr lang="de-DE" sz="15000" dirty="0"/>
              <a:t>12 * 12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86E18E-E47D-4D6E-878C-FFD345C54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B0330-A8B8-428B-85A1-2843A6284E73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1FE05D7-EA53-47C7-A4A1-A81201FEA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5F68D56-96D4-4603-BAD0-6F4D74113232}"/>
              </a:ext>
            </a:extLst>
          </p:cNvPr>
          <p:cNvSpPr/>
          <p:nvPr/>
        </p:nvSpPr>
        <p:spPr>
          <a:xfrm>
            <a:off x="2227885" y="1811735"/>
            <a:ext cx="4474303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144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7514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18</a:t>
            </a:r>
          </a:p>
          <a:p>
            <a:pPr marL="0" indent="0" algn="ctr">
              <a:buNone/>
            </a:pPr>
            <a:r>
              <a:rPr lang="de-DE" sz="15000" dirty="0"/>
              <a:t>2 * 9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4B1EF7-91C0-46C8-9FFE-C5C174FA8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73321-B44F-4636-A76B-ED42CB643D96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167FAB-9AF9-4829-878A-D5C81BE45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024B5828-694F-461B-90A7-74399AB8468B}"/>
              </a:ext>
            </a:extLst>
          </p:cNvPr>
          <p:cNvSpPr/>
          <p:nvPr/>
        </p:nvSpPr>
        <p:spPr>
          <a:xfrm>
            <a:off x="2942824" y="1811735"/>
            <a:ext cx="3044424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18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3110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19</a:t>
            </a:r>
          </a:p>
          <a:p>
            <a:pPr marL="0" indent="0" algn="ctr">
              <a:buNone/>
            </a:pPr>
            <a:r>
              <a:rPr lang="de-DE" sz="15000" dirty="0"/>
              <a:t>3 * 6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011DA8-92B9-483F-ABD3-4048C0EB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BF1A-0EED-4B8D-990E-2E0997D71904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83E107-5D15-49AD-8F6E-558FB78DD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B432367-01BD-4D87-B33F-C1CCF295A940}"/>
              </a:ext>
            </a:extLst>
          </p:cNvPr>
          <p:cNvSpPr/>
          <p:nvPr/>
        </p:nvSpPr>
        <p:spPr>
          <a:xfrm>
            <a:off x="2942824" y="1811735"/>
            <a:ext cx="3044424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18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582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20</a:t>
            </a:r>
          </a:p>
          <a:p>
            <a:pPr marL="0" indent="0" algn="ctr">
              <a:buNone/>
            </a:pPr>
            <a:r>
              <a:rPr lang="de-DE" sz="15000" dirty="0"/>
              <a:t>40 : 8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35626F-EAE4-4A36-8860-51AEB2710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705DE-3481-4C17-90DA-B7A2B07E005B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60CABC-0BFE-43F3-A758-F0C6E4094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1B0CBB4-85B5-446C-9C75-B3D2471F81B9}"/>
              </a:ext>
            </a:extLst>
          </p:cNvPr>
          <p:cNvSpPr/>
          <p:nvPr/>
        </p:nvSpPr>
        <p:spPr>
          <a:xfrm>
            <a:off x="3657763" y="1811735"/>
            <a:ext cx="1614545" cy="34778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2000" b="1" dirty="0">
                <a:ln w="6600">
                  <a:solidFill>
                    <a:schemeClr val="tx1"/>
                  </a:solidFill>
                  <a:prstDash val="solid"/>
                </a:ln>
                <a:noFill/>
                <a:effectLst>
                  <a:outerShdw dist="38100" dir="2700000" algn="tl" rotWithShape="0">
                    <a:schemeClr val="accent2"/>
                  </a:outerShdw>
                  <a:reflection blurRad="6350" stA="55000" endA="300" endPos="45500" dir="5400000" sy="-100000" algn="bl" rotWithShape="0"/>
                </a:effectLst>
              </a:rPr>
              <a:t>5</a:t>
            </a:r>
            <a:endParaRPr lang="de-DE" sz="22000" b="1" cap="none" spc="0" dirty="0">
              <a:ln w="6600">
                <a:solidFill>
                  <a:schemeClr val="tx1"/>
                </a:solidFill>
                <a:prstDash val="solid"/>
              </a:ln>
              <a:noFill/>
              <a:effectLst>
                <a:outerShdw dist="38100" dir="2700000" algn="tl" rotWithShape="0">
                  <a:schemeClr val="accent2"/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160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5000"/>
    </mc:Choice>
    <mc:Fallback xmlns="">
      <p:transition spd="slow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Wer hat ALLE Aufgaben richtig? Melden!</a:t>
            </a:r>
          </a:p>
          <a:p>
            <a:endParaRPr lang="de-DE" dirty="0"/>
          </a:p>
          <a:p>
            <a:r>
              <a:rPr lang="de-DE" dirty="0"/>
              <a:t>Wer hat weniger als 3 Aufgaben falsch?</a:t>
            </a:r>
          </a:p>
          <a:p>
            <a:endParaRPr lang="de-DE" dirty="0"/>
          </a:p>
          <a:p>
            <a:r>
              <a:rPr lang="de-DE" dirty="0"/>
              <a:t>Wer hat weniger als 5 Aufgaben falsch?</a:t>
            </a:r>
          </a:p>
          <a:p>
            <a:endParaRPr lang="de-DE" dirty="0"/>
          </a:p>
          <a:p>
            <a:r>
              <a:rPr lang="de-DE" dirty="0"/>
              <a:t>Wer hat mehr als 5 Aufgaben falsch?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117256-B56C-4CD7-B15E-E3D6E6E3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BD727-16F5-4599-B93B-2C22CCD45AB2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3D4878-B013-4164-8DDB-F482FFA9A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©9-2020 Kleemann</a:t>
            </a:r>
          </a:p>
        </p:txBody>
      </p:sp>
    </p:spTree>
    <p:extLst>
      <p:ext uri="{BB962C8B-B14F-4D97-AF65-F5344CB8AC3E}">
        <p14:creationId xmlns:p14="http://schemas.microsoft.com/office/powerpoint/2010/main" val="264859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  <a:p>
            <a:pPr marL="0" indent="0">
              <a:buNone/>
            </a:pPr>
            <a:r>
              <a:rPr lang="de-DE" sz="9600" dirty="0"/>
              <a:t>              1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E055F3-0DA6-42BD-8274-B39F684C8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D6C7-24DA-4EDF-9459-AC4768D9DCD1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7B403BE-229D-47A8-AE55-6996A8C01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353565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00"/>
    </mc:Choice>
    <mc:Fallback xmlns="">
      <p:transition spd="slow" advTm="1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1</a:t>
            </a:r>
          </a:p>
          <a:p>
            <a:pPr marL="0" indent="0" algn="ctr">
              <a:buNone/>
            </a:pPr>
            <a:r>
              <a:rPr lang="de-DE" sz="15000" dirty="0"/>
              <a:t>4 * 6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007224D-383A-4BA0-9F0C-46FEC00AA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D5903-8A30-4FE1-BF22-64FCC3C7837B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6B48CF8-E73A-4FD0-95EA-38E7BA150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1272851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spd="slow" advTm="6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2</a:t>
            </a:r>
          </a:p>
          <a:p>
            <a:pPr marL="0" indent="0" algn="ctr">
              <a:buNone/>
            </a:pPr>
            <a:r>
              <a:rPr lang="de-DE" sz="15000" dirty="0"/>
              <a:t>35 : 7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FB7E7A1-5979-483E-A4A0-0B1C731FD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EEA68-9040-43E0-BECC-0E06AD4015B7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2CFC2A-8B89-4B9F-A707-0584F9C75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1223825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spd="slow" advTm="6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3</a:t>
            </a:r>
          </a:p>
          <a:p>
            <a:pPr marL="0" indent="0" algn="ctr">
              <a:buNone/>
            </a:pPr>
            <a:r>
              <a:rPr lang="de-DE" sz="15000" dirty="0"/>
              <a:t>8 * 7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D0141E6-1514-49A4-88B4-3C424C1E4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BBB7B-4C15-4D0B-95B7-55449F42AE60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B6424A-5444-4516-97DF-505D0439D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346018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spd="slow" advTm="6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/>
              <a:t>4</a:t>
            </a:r>
          </a:p>
          <a:p>
            <a:pPr marL="0" indent="0" algn="ctr">
              <a:buNone/>
            </a:pPr>
            <a:r>
              <a:rPr lang="de-DE" sz="15000" dirty="0"/>
              <a:t>24 : 4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F3DBDD2-6398-4942-B47D-9AABA7843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0F080-1F69-41BD-94EF-D2CB79893242}" type="datetime11">
              <a:rPr lang="de-DE" smtClean="0"/>
              <a:t>04:59:18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9C4CCC-B540-4AAF-BD0B-B20B3EFC6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©11-2020 Kleemann</a:t>
            </a:r>
          </a:p>
        </p:txBody>
      </p:sp>
    </p:spTree>
    <p:extLst>
      <p:ext uri="{BB962C8B-B14F-4D97-AF65-F5344CB8AC3E}">
        <p14:creationId xmlns:p14="http://schemas.microsoft.com/office/powerpoint/2010/main" val="271532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00"/>
    </mc:Choice>
    <mc:Fallback xmlns="">
      <p:transition spd="slow" advTm="6000"/>
    </mc:Fallback>
  </mc:AlternateContent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465</Words>
  <Application>Microsoft Office PowerPoint</Application>
  <PresentationFormat>Bildschirmpräsentation (4:3)</PresentationFormat>
  <Paragraphs>228</Paragraphs>
  <Slides>48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48</vt:i4>
      </vt:variant>
    </vt:vector>
  </HeadingPairs>
  <TitlesOfParts>
    <vt:vector size="51" baseType="lpstr">
      <vt:lpstr>Arial</vt:lpstr>
      <vt:lpstr>Calibri</vt:lpstr>
      <vt:lpstr>Larissa</vt:lpstr>
      <vt:lpstr>Schnellrechenrunde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Schnellrechenrunde</dc:title>
  <dc:creator>test</dc:creator>
  <cp:lastModifiedBy>info vollgutmusiker</cp:lastModifiedBy>
  <cp:revision>32</cp:revision>
  <dcterms:created xsi:type="dcterms:W3CDTF">2016-10-17T18:30:07Z</dcterms:created>
  <dcterms:modified xsi:type="dcterms:W3CDTF">2024-11-23T04:01:40Z</dcterms:modified>
</cp:coreProperties>
</file>