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79" r:id="rId2"/>
    <p:sldId id="280" r:id="rId3"/>
    <p:sldId id="281" r:id="rId4"/>
    <p:sldId id="282" r:id="rId5"/>
    <p:sldId id="283" r:id="rId6"/>
    <p:sldId id="259" r:id="rId7"/>
    <p:sldId id="278" r:id="rId8"/>
    <p:sldId id="277" r:id="rId9"/>
    <p:sldId id="276" r:id="rId10"/>
    <p:sldId id="275" r:id="rId11"/>
    <p:sldId id="274" r:id="rId12"/>
    <p:sldId id="273" r:id="rId13"/>
    <p:sldId id="272" r:id="rId14"/>
    <p:sldId id="271" r:id="rId15"/>
    <p:sldId id="270" r:id="rId16"/>
    <p:sldId id="269" r:id="rId17"/>
    <p:sldId id="268" r:id="rId18"/>
    <p:sldId id="267" r:id="rId19"/>
    <p:sldId id="266" r:id="rId20"/>
    <p:sldId id="265" r:id="rId21"/>
    <p:sldId id="264" r:id="rId22"/>
    <p:sldId id="263" r:id="rId23"/>
    <p:sldId id="260" r:id="rId24"/>
    <p:sldId id="262" r:id="rId25"/>
    <p:sldId id="261" r:id="rId26"/>
    <p:sldId id="304" r:id="rId27"/>
    <p:sldId id="310" r:id="rId28"/>
    <p:sldId id="428" r:id="rId29"/>
    <p:sldId id="429" r:id="rId30"/>
    <p:sldId id="430" r:id="rId31"/>
    <p:sldId id="431" r:id="rId32"/>
    <p:sldId id="432" r:id="rId33"/>
    <p:sldId id="433" r:id="rId34"/>
    <p:sldId id="434" r:id="rId35"/>
    <p:sldId id="435" r:id="rId36"/>
    <p:sldId id="436" r:id="rId37"/>
    <p:sldId id="437" r:id="rId38"/>
    <p:sldId id="438" r:id="rId39"/>
    <p:sldId id="439" r:id="rId40"/>
    <p:sldId id="440" r:id="rId41"/>
    <p:sldId id="441" r:id="rId42"/>
    <p:sldId id="442" r:id="rId43"/>
    <p:sldId id="443" r:id="rId44"/>
    <p:sldId id="444" r:id="rId45"/>
    <p:sldId id="445" r:id="rId46"/>
    <p:sldId id="446" r:id="rId47"/>
    <p:sldId id="447" r:id="rId48"/>
    <p:sldId id="305" r:id="rId4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41693CC-CB9B-446D-A2AE-93F1772C01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67AE0D1-3983-4A91-B128-5F87058DE9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2CF7B-508C-4FFE-BAD3-9E942DBFBA2D}" type="datetimeFigureOut">
              <a:rPr lang="de-DE" smtClean="0"/>
              <a:t>23.11.2024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4A8BCF-9179-4310-B8A6-D514D90D7EE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3383B02-1660-4A31-B5BD-755CF9DA83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71FC3-858D-416C-AAA2-B0CE11A5A9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23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64641-7148-4EF3-A27E-A6135ED353AF}" type="datetimeFigureOut">
              <a:rPr lang="de-DE" smtClean="0"/>
              <a:t>23.11.2024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93095-BDE1-41A2-A7CE-60B0C50FF3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799864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77F0-7BD6-463B-B84D-80E2AF15A6B8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555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04B9-E868-4797-A708-6922D86C2706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217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2501-216E-4B34-8DFC-975B30097475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350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1BC4-2528-4EF6-B88E-12E913BE3AA4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7087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462D-0FDE-4DE0-AE90-621A26A54FAC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667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32D3-EC42-4C8D-8CC5-009D7A5D454E}" type="datetime11">
              <a:rPr lang="de-DE" smtClean="0"/>
              <a:t>05:01:48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32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44322-AC9F-43A2-AE17-EB1848570D9A}" type="datetime11">
              <a:rPr lang="de-DE" smtClean="0"/>
              <a:t>05:01:48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589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E0D3F-ABAD-4F01-BCD8-CF87AC5232BC}" type="datetime11">
              <a:rPr lang="de-DE" smtClean="0"/>
              <a:t>05:01:48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2027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1834-4A15-45DB-987A-9C964F7F422E}" type="datetime11">
              <a:rPr lang="de-DE" smtClean="0"/>
              <a:t>05:01:48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868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6073-B16C-44AD-8436-7ADA365869A9}" type="datetime11">
              <a:rPr lang="de-DE" smtClean="0"/>
              <a:t>05:01:48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4051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805F-A8CE-4D95-86ED-BA1D5848F30E}" type="datetime11">
              <a:rPr lang="de-DE" smtClean="0"/>
              <a:t>05:01:48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54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B084C-8EF0-4676-A6FB-E01B470591E1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©9-2020 Kleemann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8CAE7-480B-46B1-A83A-522CD3AD99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122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Schnellrechenrunde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20 Aufgaben aus dem kleinen 1x1</a:t>
            </a:r>
          </a:p>
          <a:p>
            <a:r>
              <a:rPr lang="de-DE" dirty="0"/>
              <a:t>Auch geteilt!!!</a:t>
            </a:r>
          </a:p>
          <a:p>
            <a:r>
              <a:rPr lang="de-DE" dirty="0"/>
              <a:t>Schreibe nur die Ergebnisse untereinander</a:t>
            </a:r>
          </a:p>
          <a:p>
            <a:r>
              <a:rPr lang="de-DE" dirty="0"/>
              <a:t>Jede Aufgabe wird dir 6 Sekunden gezeigt</a:t>
            </a:r>
          </a:p>
          <a:p>
            <a:r>
              <a:rPr lang="de-DE" dirty="0"/>
              <a:t>Bereite dich vor: </a:t>
            </a:r>
            <a:r>
              <a:rPr lang="de-DE" b="1" dirty="0"/>
              <a:t>Stift und Zettel</a:t>
            </a:r>
          </a:p>
          <a:p>
            <a:r>
              <a:rPr lang="de-DE" dirty="0"/>
              <a:t>Oben links auf der Folie steht die jeweilige Aufgabennummer</a:t>
            </a:r>
          </a:p>
          <a:p>
            <a:endParaRPr lang="de-DE" b="1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5A7B3F-8796-4B38-9139-14CB7D055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B2A1-8B1A-4854-B261-553CF8E401A8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7B6FB3-2958-4924-95F7-1A9DEC64A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740717BC-A843-4CFD-834D-6DE79CDAA4E8}"/>
              </a:ext>
            </a:extLst>
          </p:cNvPr>
          <p:cNvCxnSpPr/>
          <p:nvPr/>
        </p:nvCxnSpPr>
        <p:spPr>
          <a:xfrm flipH="1" flipV="1">
            <a:off x="827584" y="1844824"/>
            <a:ext cx="3456384" cy="3384376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35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5</a:t>
            </a:r>
          </a:p>
          <a:p>
            <a:pPr marL="0" indent="0" algn="ctr">
              <a:buNone/>
            </a:pPr>
            <a:r>
              <a:rPr lang="de-DE" sz="15000" dirty="0"/>
              <a:t>30 : 6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715F2A-5E0B-40F5-AB28-93DCC18DE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0446-B7C6-4EF9-89D7-D93138E1ADF5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7D3265-C3D7-4EC4-B79B-3269C709A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89668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6</a:t>
            </a:r>
          </a:p>
          <a:p>
            <a:pPr marL="0" indent="0" algn="ctr">
              <a:buNone/>
            </a:pPr>
            <a:r>
              <a:rPr lang="de-DE" sz="15000" dirty="0"/>
              <a:t>5 *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88E4F8-DB5B-4180-90DD-88849C3A6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5712-8251-4749-990C-7AE73845CA84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E1D469-2A25-4D2C-8508-39B252B62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84988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7</a:t>
            </a:r>
          </a:p>
          <a:p>
            <a:pPr marL="0" indent="0" algn="ctr">
              <a:buNone/>
            </a:pPr>
            <a:r>
              <a:rPr lang="de-DE" sz="15000" dirty="0"/>
              <a:t>7 * 8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0B175A-3ABD-4921-AE3F-389AB2BB8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8600-2FE5-47D2-80C5-EBC12EA78BE1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D187BD-2A7F-479B-BE73-B0F8D4025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00661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8</a:t>
            </a:r>
          </a:p>
          <a:p>
            <a:pPr marL="0" indent="0" algn="ctr">
              <a:buNone/>
            </a:pPr>
            <a:r>
              <a:rPr lang="de-DE" sz="15000" dirty="0"/>
              <a:t>9 *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DF441B-79DF-49DD-8952-BE7C44ADD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891E-5A6D-48B8-A20D-BD211185DD68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8B4C16-7E55-4E7A-8557-F2A14B421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47930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9</a:t>
            </a:r>
          </a:p>
          <a:p>
            <a:pPr marL="0" indent="0" algn="ctr">
              <a:buNone/>
            </a:pPr>
            <a:r>
              <a:rPr lang="de-DE" sz="15000" dirty="0"/>
              <a:t>36 :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649F71-13F4-4F86-8036-CF6ECE0F4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5754-5E0B-45A7-BA1E-30994A9D8139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C5BAD8-2BE2-418F-BE8B-1B5A867C4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70850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10</a:t>
            </a:r>
          </a:p>
          <a:p>
            <a:pPr marL="0" indent="0" algn="ctr">
              <a:buNone/>
            </a:pPr>
            <a:r>
              <a:rPr lang="de-DE" sz="15000" dirty="0"/>
              <a:t>4 *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E04C24-CD52-439A-A0F6-539421F7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3728-9492-4D56-A249-71EC3F7A1B28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A902D5-2713-467D-B0D1-D00E3B3E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86302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11</a:t>
            </a:r>
          </a:p>
          <a:p>
            <a:pPr marL="0" indent="0" algn="ctr">
              <a:buNone/>
            </a:pPr>
            <a:r>
              <a:rPr lang="de-DE" sz="15000" dirty="0"/>
              <a:t>63 :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A09755-F12E-4EB7-8547-ED9679064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F3A6-B323-40BB-9B02-63E062663CFC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E16894-7FA1-4593-ACE7-F8969BB98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92387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12</a:t>
            </a:r>
          </a:p>
          <a:p>
            <a:pPr marL="0" indent="0" algn="ctr">
              <a:buNone/>
            </a:pPr>
            <a:r>
              <a:rPr lang="de-DE" sz="15000" dirty="0"/>
              <a:t>2 *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2DF025-8486-4152-BD9B-5D0E741F3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AB45-333B-4974-B6B2-5EE8B2CE2D16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554CBE-663D-43C2-A51B-444833D1A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1913323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13</a:t>
            </a:r>
          </a:p>
          <a:p>
            <a:pPr marL="0" indent="0" algn="ctr">
              <a:buNone/>
            </a:pPr>
            <a:r>
              <a:rPr lang="de-DE" sz="15000" dirty="0"/>
              <a:t>8 *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3705E5-A627-40C2-A037-92FC973E7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1241-8329-423F-BC67-82D97618516B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187CA2-309B-43B1-B34E-58823AF4A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51117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14</a:t>
            </a:r>
          </a:p>
          <a:p>
            <a:pPr marL="0" indent="0" algn="ctr">
              <a:buNone/>
            </a:pPr>
            <a:r>
              <a:rPr lang="de-DE" sz="15000" dirty="0"/>
              <a:t>6 *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B6BD99-919C-47D3-87F8-85BE025B4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456A2-3CC7-4BD3-97BB-02B2D432A60F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587005-F84C-4A5D-B861-E59DBC88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32042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Start in…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73269B-62CE-461D-849C-2162B913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A12B-0A21-4EC1-8134-85748F9196FA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FF6551-2707-42C0-95E4-B529FF2A4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4127948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15</a:t>
            </a:r>
          </a:p>
          <a:p>
            <a:pPr marL="0" indent="0" algn="ctr">
              <a:buNone/>
            </a:pPr>
            <a:r>
              <a:rPr lang="de-DE" sz="15000" dirty="0"/>
              <a:t>81 :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23F5F4-5BFD-46E1-84EB-B6B92EFA8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A9D3-044A-40DC-AAD4-9C034B0BCAFD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57FFEA-5744-497C-97B2-62BF52287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488466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16</a:t>
            </a:r>
          </a:p>
          <a:p>
            <a:pPr marL="0" indent="0" algn="ctr">
              <a:buNone/>
            </a:pPr>
            <a:r>
              <a:rPr lang="de-DE" sz="15000" dirty="0"/>
              <a:t>45 : 5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DB0070-E771-49D5-B274-B11D9143A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9A613-1776-4B81-816F-3674358DEB7C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6A9A0D-F2B9-4BF5-BABA-E3BB9CC2D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96760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17</a:t>
            </a:r>
          </a:p>
          <a:p>
            <a:pPr marL="0" indent="0" algn="ctr">
              <a:buNone/>
            </a:pPr>
            <a:r>
              <a:rPr lang="de-DE" sz="15000" dirty="0"/>
              <a:t>9 * 8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86E18E-E47D-4D6E-878C-FFD345C54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6356F-0C5B-431F-9FEA-ED88A8A44059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FE05D7-EA53-47C7-A4A1-A81201FEA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62961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18</a:t>
            </a:r>
          </a:p>
          <a:p>
            <a:pPr marL="0" indent="0" algn="ctr">
              <a:buNone/>
            </a:pPr>
            <a:r>
              <a:rPr lang="de-DE" sz="15000" dirty="0"/>
              <a:t>7 *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4B1EF7-91C0-46C8-9FFE-C5C174FA8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0259-FED9-4CD2-8F6A-EB92106C6538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167FAB-9AF9-4829-878A-D5C81BE45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76381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19</a:t>
            </a:r>
          </a:p>
          <a:p>
            <a:pPr marL="0" indent="0" algn="ctr">
              <a:buNone/>
            </a:pPr>
            <a:r>
              <a:rPr lang="de-DE" sz="15000" dirty="0"/>
              <a:t>5 * 3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011DA8-92B9-483F-ABD3-4048C0EBB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E4AD-7DC6-4A31-8EE2-2B8F96E35DFF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83E107-5D15-49AD-8F6E-558FB78DD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274151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20</a:t>
            </a:r>
          </a:p>
          <a:p>
            <a:pPr marL="0" indent="0" algn="ctr">
              <a:buNone/>
            </a:pPr>
            <a:r>
              <a:rPr lang="de-DE" sz="15000" dirty="0"/>
              <a:t>64 : 8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35626F-EAE4-4A36-8860-51AEB271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88AE-3C96-4BC0-B736-7D3C5907D288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60CABC-0BFE-43F3-A758-F0C6E4094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6646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6000"/>
    </mc:Choice>
    <mc:Fallback xmlns="">
      <p:transition spd="slow" advClick="0" advTm="6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           Kurz den Geist wieder einsammeln…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53AB39-5A1A-45F0-9403-CC53CB203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31D7-D7F1-4C1C-8FB9-33FAE2D08F30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451718-CCDB-4C07-83B6-3A67376D6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9849438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Kontrolliere jetzt die Aufgaben.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B3C8C3-3A19-4461-BE76-5DCA699CA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EE06-79ED-443E-B855-A53BD7CE49C9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D88D86-3EAD-45E5-96DF-DA6B70F53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8391341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</a:t>
            </a:r>
          </a:p>
          <a:p>
            <a:pPr marL="0" indent="0" algn="ctr">
              <a:buNone/>
            </a:pPr>
            <a:r>
              <a:rPr lang="de-DE" sz="15000" dirty="0"/>
              <a:t>6 * 3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07224D-383A-4BA0-9F0C-46FEC00AA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F10BE-1B29-4D32-8FF0-A1F3E304AC1C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B48CF8-E73A-4FD0-95EA-38E7BA150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062FC82-ACE9-43EE-90F6-90E364D06B23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18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32988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2</a:t>
            </a:r>
          </a:p>
          <a:p>
            <a:pPr marL="0" indent="0" algn="ctr">
              <a:buNone/>
            </a:pPr>
            <a:r>
              <a:rPr lang="de-DE" sz="15000" dirty="0"/>
              <a:t>35 :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B7E7A1-5979-483E-A4A0-0B1C731FD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464F4-31FD-4512-B368-F91952EDAEF6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2CFC2A-8B89-4B9F-A707-0584F9C75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A3D5AEB-6B51-4C4C-8685-15D2BF28ECB0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5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5793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sz="9600" dirty="0"/>
              <a:t>              3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7DABE2-5EB5-459D-A47C-EC1E2B4EF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CCEE-AFCE-4394-B227-E256D7DE62F7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07AB82-FAF8-42B2-98D7-CBA63FE38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3006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3</a:t>
            </a:r>
          </a:p>
          <a:p>
            <a:pPr marL="0" indent="0" algn="ctr">
              <a:buNone/>
            </a:pPr>
            <a:r>
              <a:rPr lang="de-DE" sz="15000" dirty="0"/>
              <a:t>4 *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0141E6-1514-49A4-88B4-3C424C1E4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0A82-9AB2-46DE-B455-98B64729F9D5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B6424A-5444-4516-97DF-505D0439D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8EBE0502-AD0F-40BE-A63B-D8EB999C46B4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28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84646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4</a:t>
            </a:r>
          </a:p>
          <a:p>
            <a:pPr marL="0" indent="0" algn="ctr">
              <a:buNone/>
            </a:pPr>
            <a:r>
              <a:rPr lang="de-DE" sz="15000" dirty="0"/>
              <a:t>20 : 5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3DBDD2-6398-4942-B47D-9AABA7843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88A63-4AE6-4661-886C-025CE8139CE4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9C4CCC-B540-4AAF-BD0B-B20B3EFC6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B99B21B-E88B-4366-A3C3-24E8776E8990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4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67822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5</a:t>
            </a:r>
          </a:p>
          <a:p>
            <a:pPr marL="0" indent="0" algn="ctr">
              <a:buNone/>
            </a:pPr>
            <a:r>
              <a:rPr lang="de-DE" sz="15000" dirty="0"/>
              <a:t>30 : 6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715F2A-5E0B-40F5-AB28-93DCC18DE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A0446-B7C6-4EF9-89D7-D93138E1ADF5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7D3265-C3D7-4EC4-B79B-3269C709A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4D2CDBD-6F95-49DE-8F08-A70EA2D41AD5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5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93553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6</a:t>
            </a:r>
          </a:p>
          <a:p>
            <a:pPr marL="0" indent="0" algn="ctr">
              <a:buNone/>
            </a:pPr>
            <a:r>
              <a:rPr lang="de-DE" sz="15000" dirty="0"/>
              <a:t>5 *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88E4F8-DB5B-4180-90DD-88849C3A6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5712-8251-4749-990C-7AE73845CA84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E1D469-2A25-4D2C-8508-39B252B62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3E46960-ED17-44EF-A74A-E12D25A5EE7B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35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99024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7</a:t>
            </a:r>
          </a:p>
          <a:p>
            <a:pPr marL="0" indent="0" algn="ctr">
              <a:buNone/>
            </a:pPr>
            <a:r>
              <a:rPr lang="de-DE" sz="15000" dirty="0"/>
              <a:t>7 * 8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0B175A-3ABD-4921-AE3F-389AB2BB8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8600-2FE5-47D2-80C5-EBC12EA78BE1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D187BD-2A7F-479B-BE73-B0F8D4025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09802EA-C45C-472E-B89B-164ECA8CE69A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56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54759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8</a:t>
            </a:r>
          </a:p>
          <a:p>
            <a:pPr marL="0" indent="0" algn="ctr">
              <a:buNone/>
            </a:pPr>
            <a:r>
              <a:rPr lang="de-DE" sz="15000" dirty="0"/>
              <a:t>9 *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DF441B-79DF-49DD-8952-BE7C44ADD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891E-5A6D-48B8-A20D-BD211185DD68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8B4C16-7E55-4E7A-8557-F2A14B421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1FC0AA11-D03B-46E6-853C-59C65C9A0FBE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81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08114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9</a:t>
            </a:r>
          </a:p>
          <a:p>
            <a:pPr marL="0" indent="0" algn="ctr">
              <a:buNone/>
            </a:pPr>
            <a:r>
              <a:rPr lang="de-DE" sz="15000" dirty="0"/>
              <a:t>36 :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649F71-13F4-4F86-8036-CF6ECE0F4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5754-5E0B-45A7-BA1E-30994A9D8139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C5BAD8-2BE2-418F-BE8B-1B5A867C4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24C5975-2740-461B-8360-ECD026C96B07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4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520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10</a:t>
            </a:r>
          </a:p>
          <a:p>
            <a:pPr marL="0" indent="0" algn="ctr">
              <a:buNone/>
            </a:pPr>
            <a:r>
              <a:rPr lang="de-DE" sz="15000" dirty="0"/>
              <a:t>4 *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E04C24-CD52-439A-A0F6-539421F7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3728-9492-4D56-A249-71EC3F7A1B28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A902D5-2713-467D-B0D1-D00E3B3E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6755F8D-D5EF-4EB5-8147-19B2F34D766F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36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7890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11</a:t>
            </a:r>
          </a:p>
          <a:p>
            <a:pPr marL="0" indent="0" algn="ctr">
              <a:buNone/>
            </a:pPr>
            <a:r>
              <a:rPr lang="de-DE" sz="15000" dirty="0"/>
              <a:t>63 :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A09755-F12E-4EB7-8547-ED9679064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4F3A6-B323-40BB-9B02-63E062663CFC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E16894-7FA1-4593-ACE7-F8969BB98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B48C778-3A76-42ED-9256-BE5BD4561F14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9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8779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12</a:t>
            </a:r>
          </a:p>
          <a:p>
            <a:pPr marL="0" indent="0" algn="ctr">
              <a:buNone/>
            </a:pPr>
            <a:r>
              <a:rPr lang="de-DE" sz="15000" dirty="0"/>
              <a:t>2 *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2DF025-8486-4152-BD9B-5D0E741F3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AB45-333B-4974-B6B2-5EE8B2CE2D16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554CBE-663D-43C2-A51B-444833D1A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1450942-3BC0-42C1-8845-98C2F44EA093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18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856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sz="9600" dirty="0"/>
              <a:t>              2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85B955-4041-4C12-A9A7-08FA9127F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04403-1EB1-4815-9E42-36B199B913F4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8E093E-DB4C-4EC8-AF74-3C65E05E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65930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13</a:t>
            </a:r>
          </a:p>
          <a:p>
            <a:pPr marL="0" indent="0" algn="ctr">
              <a:buNone/>
            </a:pPr>
            <a:r>
              <a:rPr lang="de-DE" sz="15000" dirty="0"/>
              <a:t>8 *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3705E5-A627-40C2-A037-92FC973E7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1241-8329-423F-BC67-82D97618516B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187CA2-309B-43B1-B34E-58823AF4A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8A648DD-26EB-4C0E-BD7C-3FFA9EE6E995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56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629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14</a:t>
            </a:r>
          </a:p>
          <a:p>
            <a:pPr marL="0" indent="0" algn="ctr">
              <a:buNone/>
            </a:pPr>
            <a:r>
              <a:rPr lang="de-DE" sz="15000" dirty="0"/>
              <a:t>6 *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B6BD99-919C-47D3-87F8-85BE025B4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456A2-3CC7-4BD3-97BB-02B2D432A60F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587005-F84C-4A5D-B861-E59DBC88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DCBF1E4-18FE-427E-8C2D-DDB978372E53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54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071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15</a:t>
            </a:r>
          </a:p>
          <a:p>
            <a:pPr marL="0" indent="0" algn="ctr">
              <a:buNone/>
            </a:pPr>
            <a:r>
              <a:rPr lang="de-DE" sz="15000" dirty="0"/>
              <a:t>81 : 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23F5F4-5BFD-46E1-84EB-B6B92EFA8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A9D3-044A-40DC-AAD4-9C034B0BCAFD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57FFEA-5744-497C-97B2-62BF52287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CD16183-F6B5-439B-A61F-8EEFC5D595B8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9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543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16</a:t>
            </a:r>
          </a:p>
          <a:p>
            <a:pPr marL="0" indent="0" algn="ctr">
              <a:buNone/>
            </a:pPr>
            <a:r>
              <a:rPr lang="de-DE" sz="15000" dirty="0"/>
              <a:t>45 : 5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DB0070-E771-49D5-B274-B11D9143A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9A613-1776-4B81-816F-3674358DEB7C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6A9A0D-F2B9-4BF5-BABA-E3BB9CC2D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32EBAA9-87E5-481F-8316-775478BAC86F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9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781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17</a:t>
            </a:r>
          </a:p>
          <a:p>
            <a:pPr marL="0" indent="0" algn="ctr">
              <a:buNone/>
            </a:pPr>
            <a:r>
              <a:rPr lang="de-DE" sz="15000" dirty="0"/>
              <a:t>9 * 8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86E18E-E47D-4D6E-878C-FFD345C54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6356F-0C5B-431F-9FEA-ED88A8A44059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FE05D7-EA53-47C7-A4A1-A81201FEA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CAA7A32-A429-42C7-9F24-7090E3D7248A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72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1594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18</a:t>
            </a:r>
          </a:p>
          <a:p>
            <a:pPr marL="0" indent="0" algn="ctr">
              <a:buNone/>
            </a:pPr>
            <a:r>
              <a:rPr lang="de-DE" sz="15000" dirty="0"/>
              <a:t>7 *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4B1EF7-91C0-46C8-9FFE-C5C174FA8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0259-FED9-4CD2-8F6A-EB92106C6538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167FAB-9AF9-4829-878A-D5C81BE45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56F778-FE98-421D-94AF-0DF1EF177D48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49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3199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19</a:t>
            </a:r>
          </a:p>
          <a:p>
            <a:pPr marL="0" indent="0" algn="ctr">
              <a:buNone/>
            </a:pPr>
            <a:r>
              <a:rPr lang="de-DE" sz="15000" dirty="0"/>
              <a:t>5 * 3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011DA8-92B9-483F-ABD3-4048C0EBB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E4AD-7DC6-4A31-8EE2-2B8F96E35DFF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83E107-5D15-49AD-8F6E-558FB78DD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B5F1440-C7F6-4995-91C8-D57C934655EE}"/>
              </a:ext>
            </a:extLst>
          </p:cNvPr>
          <p:cNvSpPr/>
          <p:nvPr/>
        </p:nvSpPr>
        <p:spPr>
          <a:xfrm>
            <a:off x="2942824" y="1811735"/>
            <a:ext cx="3044424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15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000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20</a:t>
            </a:r>
          </a:p>
          <a:p>
            <a:pPr marL="0" indent="0" algn="ctr">
              <a:buNone/>
            </a:pPr>
            <a:r>
              <a:rPr lang="de-DE" sz="15000" dirty="0"/>
              <a:t>64 : 8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35626F-EAE4-4A36-8860-51AEB271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788AE-3C96-4BC0-B736-7D3C5907D288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60CABC-0BFE-43F3-A758-F0C6E4094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BC2C563-612B-4DED-A17C-D0D2DFAD9870}"/>
              </a:ext>
            </a:extLst>
          </p:cNvPr>
          <p:cNvSpPr/>
          <p:nvPr/>
        </p:nvSpPr>
        <p:spPr>
          <a:xfrm>
            <a:off x="3657763" y="1811735"/>
            <a:ext cx="1614545" cy="34778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2000" b="1" dirty="0">
                <a:ln w="6600">
                  <a:solidFill>
                    <a:schemeClr val="tx1"/>
                  </a:solidFill>
                  <a:prstDash val="solid"/>
                </a:ln>
                <a:noFill/>
                <a:effectLst>
                  <a:outerShdw dist="38100" dir="2700000" algn="tl" rotWithShape="0">
                    <a:schemeClr val="accent2"/>
                  </a:outerShdw>
                  <a:reflection blurRad="6350" stA="55000" endA="300" endPos="45500" dir="5400000" sy="-100000" algn="bl" rotWithShape="0"/>
                </a:effectLst>
              </a:rPr>
              <a:t>8</a:t>
            </a:r>
            <a:endParaRPr lang="de-DE" sz="22000" b="1" cap="none" spc="0" dirty="0">
              <a:ln w="6600">
                <a:solidFill>
                  <a:schemeClr val="tx1"/>
                </a:solidFill>
                <a:prstDash val="solid"/>
              </a:ln>
              <a:noFill/>
              <a:effectLst>
                <a:outerShdw dist="38100" dir="2700000" algn="tl" rotWithShape="0">
                  <a:schemeClr val="accent2"/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224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/>
    </mc:Choice>
    <mc:Fallback xmlns="">
      <p:transition spd="slow"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Wer hat ALLE Aufgaben richtig? Melden!</a:t>
            </a:r>
          </a:p>
          <a:p>
            <a:endParaRPr lang="de-DE" dirty="0"/>
          </a:p>
          <a:p>
            <a:r>
              <a:rPr lang="de-DE" dirty="0"/>
              <a:t>Wer hat weniger als 3 Aufgaben falsch?</a:t>
            </a:r>
          </a:p>
          <a:p>
            <a:endParaRPr lang="de-DE" dirty="0"/>
          </a:p>
          <a:p>
            <a:r>
              <a:rPr lang="de-DE" dirty="0"/>
              <a:t>Wer hat weniger als 5 Aufgaben falsch?</a:t>
            </a:r>
          </a:p>
          <a:p>
            <a:endParaRPr lang="de-DE" dirty="0"/>
          </a:p>
          <a:p>
            <a:r>
              <a:rPr lang="de-DE" dirty="0"/>
              <a:t>Wer hat mehr als 5 Aufgaben falsch?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117256-B56C-4CD7-B15E-E3D6E6E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BD727-16F5-4599-B93B-2C22CCD45AB2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3D4878-B013-4164-8DDB-F482FFA9A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64859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sz="9600" dirty="0"/>
              <a:t>              1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E055F3-0DA6-42BD-8274-B39F684C8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F980C-2A75-4249-9BAC-A564490FE265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B403BE-229D-47A8-AE55-6996A8C01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53565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</a:t>
            </a:r>
          </a:p>
          <a:p>
            <a:pPr marL="0" indent="0" algn="ctr">
              <a:buNone/>
            </a:pPr>
            <a:r>
              <a:rPr lang="de-DE" sz="15000" dirty="0"/>
              <a:t>6 * 3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07224D-383A-4BA0-9F0C-46FEC00AA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F10BE-1B29-4D32-8FF0-A1F3E304AC1C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B48CF8-E73A-4FD0-95EA-38E7BA150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1272851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2</a:t>
            </a:r>
          </a:p>
          <a:p>
            <a:pPr marL="0" indent="0" algn="ctr">
              <a:buNone/>
            </a:pPr>
            <a:r>
              <a:rPr lang="de-DE" sz="15000" dirty="0"/>
              <a:t>35 :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B7E7A1-5979-483E-A4A0-0B1C731FD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464F4-31FD-4512-B368-F91952EDAEF6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2CFC2A-8B89-4B9F-A707-0584F9C75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122382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3</a:t>
            </a:r>
          </a:p>
          <a:p>
            <a:pPr marL="0" indent="0" algn="ctr">
              <a:buNone/>
            </a:pPr>
            <a:r>
              <a:rPr lang="de-DE" sz="15000" dirty="0"/>
              <a:t>4 * 7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0141E6-1514-49A4-88B4-3C424C1E4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0A82-9AB2-46DE-B455-98B64729F9D5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B6424A-5444-4516-97DF-505D0439D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346018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4</a:t>
            </a:r>
          </a:p>
          <a:p>
            <a:pPr marL="0" indent="0" algn="ctr">
              <a:buNone/>
            </a:pPr>
            <a:r>
              <a:rPr lang="de-DE" sz="15000" dirty="0"/>
              <a:t>20 : 5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3DBDD2-6398-4942-B47D-9AABA7843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88A63-4AE6-4661-886C-025CE8139CE4}" type="datetime11">
              <a:rPr lang="de-DE" smtClean="0"/>
              <a:t>05:01:48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9C4CCC-B540-4AAF-BD0B-B20B3EFC6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©9-2020 Kleemann</a:t>
            </a:r>
          </a:p>
        </p:txBody>
      </p:sp>
    </p:spTree>
    <p:extLst>
      <p:ext uri="{BB962C8B-B14F-4D97-AF65-F5344CB8AC3E}">
        <p14:creationId xmlns:p14="http://schemas.microsoft.com/office/powerpoint/2010/main" val="271532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"/>
    </mc:Choice>
    <mc:Fallback xmlns="">
      <p:transition spd="slow" advTm="6000"/>
    </mc:Fallback>
  </mc:AlternateContent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463</Words>
  <Application>Microsoft Office PowerPoint</Application>
  <PresentationFormat>Bildschirmpräsentation (4:3)</PresentationFormat>
  <Paragraphs>228</Paragraphs>
  <Slides>48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48</vt:i4>
      </vt:variant>
    </vt:vector>
  </HeadingPairs>
  <TitlesOfParts>
    <vt:vector size="51" baseType="lpstr">
      <vt:lpstr>Arial</vt:lpstr>
      <vt:lpstr>Calibri</vt:lpstr>
      <vt:lpstr>Larissa</vt:lpstr>
      <vt:lpstr>Schnellrechenrunde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Schnellrechenrunde</dc:title>
  <dc:creator>test</dc:creator>
  <cp:lastModifiedBy>info vollgutmusiker</cp:lastModifiedBy>
  <cp:revision>29</cp:revision>
  <dcterms:created xsi:type="dcterms:W3CDTF">2016-10-17T18:30:07Z</dcterms:created>
  <dcterms:modified xsi:type="dcterms:W3CDTF">2024-11-23T04:02:04Z</dcterms:modified>
</cp:coreProperties>
</file>