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428" r:id="rId2"/>
    <p:sldId id="279" r:id="rId3"/>
    <p:sldId id="429" r:id="rId4"/>
    <p:sldId id="280" r:id="rId5"/>
    <p:sldId id="281" r:id="rId6"/>
    <p:sldId id="282" r:id="rId7"/>
    <p:sldId id="283" r:id="rId8"/>
    <p:sldId id="259" r:id="rId9"/>
    <p:sldId id="278" r:id="rId10"/>
    <p:sldId id="277" r:id="rId11"/>
    <p:sldId id="276" r:id="rId12"/>
    <p:sldId id="275" r:id="rId13"/>
    <p:sldId id="274" r:id="rId14"/>
    <p:sldId id="273" r:id="rId15"/>
    <p:sldId id="272" r:id="rId16"/>
    <p:sldId id="271" r:id="rId17"/>
    <p:sldId id="270" r:id="rId18"/>
    <p:sldId id="269" r:id="rId19"/>
    <p:sldId id="268" r:id="rId20"/>
    <p:sldId id="267" r:id="rId21"/>
    <p:sldId id="266" r:id="rId22"/>
    <p:sldId id="265" r:id="rId23"/>
    <p:sldId id="264" r:id="rId24"/>
    <p:sldId id="263" r:id="rId25"/>
    <p:sldId id="260" r:id="rId26"/>
    <p:sldId id="262" r:id="rId27"/>
    <p:sldId id="261" r:id="rId28"/>
    <p:sldId id="304" r:id="rId29"/>
    <p:sldId id="310" r:id="rId30"/>
    <p:sldId id="403" r:id="rId31"/>
    <p:sldId id="404" r:id="rId32"/>
    <p:sldId id="405" r:id="rId33"/>
    <p:sldId id="406" r:id="rId34"/>
    <p:sldId id="407" r:id="rId35"/>
    <p:sldId id="408" r:id="rId36"/>
    <p:sldId id="409" r:id="rId37"/>
    <p:sldId id="410" r:id="rId38"/>
    <p:sldId id="411" r:id="rId39"/>
    <p:sldId id="412" r:id="rId40"/>
    <p:sldId id="413" r:id="rId41"/>
    <p:sldId id="414" r:id="rId42"/>
    <p:sldId id="415" r:id="rId43"/>
    <p:sldId id="416" r:id="rId44"/>
    <p:sldId id="417" r:id="rId45"/>
    <p:sldId id="418" r:id="rId46"/>
    <p:sldId id="419" r:id="rId47"/>
    <p:sldId id="420" r:id="rId48"/>
    <p:sldId id="421" r:id="rId49"/>
    <p:sldId id="422" r:id="rId50"/>
    <p:sldId id="305" r:id="rId5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41693CC-CB9B-446D-A2AE-93F1772C0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7AE0D1-3983-4A91-B128-5F87058DE9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2CF7B-508C-4FFE-BAD3-9E942DBFBA2D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4A8BCF-9179-4310-B8A6-D514D90D7E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383B02-1660-4A31-B5BD-755CF9DA83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71FC3-858D-416C-AAA2-B0CE11A5A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23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64641-7148-4EF3-A27E-A6135ED353AF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93095-BDE1-41A2-A7CE-60B0C50FF3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99864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7F0-7BD6-463B-B84D-80E2AF15A6B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55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04B9-E868-4797-A708-6922D86C2706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21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2501-216E-4B34-8DFC-975B30097475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50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1BC4-2528-4EF6-B88E-12E913BE3AA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08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462D-0FDE-4DE0-AE90-621A26A54FAC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67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2D3-EC42-4C8D-8CC5-009D7A5D454E}" type="datetime11">
              <a:rPr lang="de-DE" smtClean="0"/>
              <a:t>05:02:09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2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4322-AC9F-43A2-AE17-EB1848570D9A}" type="datetime11">
              <a:rPr lang="de-DE" smtClean="0"/>
              <a:t>05:02:09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89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0D3F-ABAD-4F01-BCD8-CF87AC5232BC}" type="datetime11">
              <a:rPr lang="de-DE" smtClean="0"/>
              <a:t>05:02:09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02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1834-4A15-45DB-987A-9C964F7F422E}" type="datetime11">
              <a:rPr lang="de-DE" smtClean="0"/>
              <a:t>05:02:09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6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6073-B16C-44AD-8436-7ADA365869A9}" type="datetime11">
              <a:rPr lang="de-DE" smtClean="0"/>
              <a:t>05:02:09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05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805F-A8CE-4D95-86ED-BA1D5848F30E}" type="datetime11">
              <a:rPr lang="de-DE" smtClean="0"/>
              <a:t>05:02:09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084C-8EF0-4676-A6FB-E01B470591E1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22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DE29C-3CDD-4F7E-A23C-71C28C50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E54491-A9F4-4E88-BB95-CB41638CC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9EA053-B572-4864-BC1C-5BDB5472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1BC4-2528-4EF6-B88E-12E913BE3AA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9D997E-315B-43F2-922F-2A41E79D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18125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</a:t>
            </a:r>
          </a:p>
          <a:p>
            <a:pPr marL="0" indent="0" algn="ctr">
              <a:buNone/>
            </a:pPr>
            <a:r>
              <a:rPr lang="de-DE" sz="15000" dirty="0"/>
              <a:t>2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0141E6-1514-49A4-88B4-3C424C1E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0A82-9AB2-46DE-B455-98B64729F9D5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6424A-5444-4516-97DF-505D0439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46018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4</a:t>
            </a:r>
          </a:p>
          <a:p>
            <a:pPr marL="0" indent="0" algn="ctr">
              <a:buNone/>
            </a:pPr>
            <a:r>
              <a:rPr lang="de-DE" sz="15000" dirty="0"/>
              <a:t>20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3DBDD2-6398-4942-B47D-9AABA784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8A63-4AE6-4661-886C-025CE8139CE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C4CCC-B540-4AAF-BD0B-B20B3EFC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71532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5</a:t>
            </a:r>
          </a:p>
          <a:p>
            <a:pPr marL="0" indent="0" algn="ctr">
              <a:buNone/>
            </a:pPr>
            <a:r>
              <a:rPr lang="de-DE" sz="15000" dirty="0"/>
              <a:t>30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15F2A-5E0B-40F5-AB28-93DCC18D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446-B7C6-4EF9-89D7-D93138E1ADF5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D3265-C3D7-4EC4-B79B-3269C709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89668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6</a:t>
            </a:r>
          </a:p>
          <a:p>
            <a:pPr marL="0" indent="0" algn="ctr">
              <a:buNone/>
            </a:pPr>
            <a:r>
              <a:rPr lang="de-DE" sz="15000" dirty="0"/>
              <a:t>6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8E4F8-DB5B-4180-90DD-88849C3A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5712-8251-4749-990C-7AE73845CA8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E1D469-2A25-4D2C-8508-39B252B6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84988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7</a:t>
            </a:r>
          </a:p>
          <a:p>
            <a:pPr marL="0" indent="0" algn="ctr">
              <a:buNone/>
            </a:pPr>
            <a:r>
              <a:rPr lang="de-DE" sz="15000" dirty="0"/>
              <a:t>7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0B175A-3ABD-4921-AE3F-389AB2BB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8600-2FE5-47D2-80C5-EBC12EA78BE1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D187BD-2A7F-479B-BE73-B0F8D402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006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8</a:t>
            </a:r>
          </a:p>
          <a:p>
            <a:pPr marL="0" indent="0" algn="ctr">
              <a:buNone/>
            </a:pPr>
            <a:r>
              <a:rPr lang="de-DE" sz="15000" dirty="0"/>
              <a:t>9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F441B-79DF-49DD-8952-BE7C44AD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891E-5A6D-48B8-A20D-BD211185DD6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8B4C16-7E55-4E7A-8557-F2A14B42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7930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9</a:t>
            </a:r>
          </a:p>
          <a:p>
            <a:pPr marL="0" indent="0" algn="ctr">
              <a:buNone/>
            </a:pPr>
            <a:r>
              <a:rPr lang="de-DE" sz="15000" dirty="0"/>
              <a:t>36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49F71-13F4-4F86-8036-CF6ECE0F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5754-5E0B-45A7-BA1E-30994A9D8139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5BAD8-2BE2-418F-BE8B-1B5A867C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70850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10</a:t>
            </a:r>
          </a:p>
          <a:p>
            <a:pPr marL="0" indent="0" algn="ctr">
              <a:buNone/>
            </a:pPr>
            <a:r>
              <a:rPr lang="de-DE" sz="15000" dirty="0"/>
              <a:t>5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04C24-CD52-439A-A0F6-539421F7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3728-9492-4D56-A249-71EC3F7A1B2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A902D5-2713-467D-B0D1-D00E3B3E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86302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11</a:t>
            </a:r>
          </a:p>
          <a:p>
            <a:pPr marL="0" indent="0" algn="ctr">
              <a:buNone/>
            </a:pPr>
            <a:r>
              <a:rPr lang="de-DE" sz="15000" dirty="0"/>
              <a:t>63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A09755-F12E-4EB7-8547-ED967906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3A6-B323-40BB-9B02-63E062663CFC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16894-7FA1-4593-ACE7-F8969BB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9238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12</a:t>
            </a:r>
          </a:p>
          <a:p>
            <a:pPr marL="0" indent="0" algn="ctr">
              <a:buNone/>
            </a:pPr>
            <a:r>
              <a:rPr lang="de-DE" sz="15000" dirty="0"/>
              <a:t>8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2DF025-8486-4152-BD9B-5D0E741F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AB45-333B-4974-B6B2-5EE8B2CE2D16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54CBE-663D-43C2-A51B-444833D1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91332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Schnellrechenrunde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20 Aufgaben aus dem kleinen 1x1</a:t>
            </a:r>
          </a:p>
          <a:p>
            <a:r>
              <a:rPr lang="de-DE" dirty="0"/>
              <a:t>Auch geteilt!!!</a:t>
            </a:r>
          </a:p>
          <a:p>
            <a:r>
              <a:rPr lang="de-DE" dirty="0"/>
              <a:t>Schreibe nur die Ergebnisse untereinander</a:t>
            </a:r>
          </a:p>
          <a:p>
            <a:r>
              <a:rPr lang="de-DE" dirty="0"/>
              <a:t>Jede Aufgabe wird dir 6 Sekunden gezeigt</a:t>
            </a:r>
          </a:p>
          <a:p>
            <a:r>
              <a:rPr lang="de-DE" dirty="0"/>
              <a:t>Bereite dich vor: </a:t>
            </a:r>
            <a:r>
              <a:rPr lang="de-DE" b="1" dirty="0"/>
              <a:t>Stift und Zettel</a:t>
            </a:r>
          </a:p>
          <a:p>
            <a:r>
              <a:rPr lang="de-DE" dirty="0"/>
              <a:t>Oben links auf der Folie steht die jeweilige Aufgabennummer</a:t>
            </a:r>
          </a:p>
          <a:p>
            <a:endParaRPr lang="de-DE" b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A7B3F-8796-4B38-9139-14CB7D055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2A1-8B1A-4854-B261-553CF8E401A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7B6FB3-2958-4924-95F7-1A9DEC64A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40717BC-A843-4CFD-834D-6DE79CDAA4E8}"/>
              </a:ext>
            </a:extLst>
          </p:cNvPr>
          <p:cNvCxnSpPr/>
          <p:nvPr/>
        </p:nvCxnSpPr>
        <p:spPr>
          <a:xfrm flipH="1" flipV="1">
            <a:off x="827584" y="1844824"/>
            <a:ext cx="3456384" cy="3384376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35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13</a:t>
            </a:r>
          </a:p>
          <a:p>
            <a:pPr marL="0" indent="0" algn="ctr">
              <a:buNone/>
            </a:pPr>
            <a:r>
              <a:rPr lang="de-DE" sz="15000" dirty="0"/>
              <a:t>8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3705E5-A627-40C2-A037-92FC973E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1241-8329-423F-BC67-82D97618516B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87CA2-309B-43B1-B34E-58823AF4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51117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14</a:t>
            </a:r>
          </a:p>
          <a:p>
            <a:pPr marL="0" indent="0" algn="ctr">
              <a:buNone/>
            </a:pPr>
            <a:r>
              <a:rPr lang="de-DE" sz="15000" dirty="0"/>
              <a:t>2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B6BD99-919C-47D3-87F8-85BE025B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456A2-3CC7-4BD3-97BB-02B2D432A60F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87005-F84C-4A5D-B861-E59DBC88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32042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15</a:t>
            </a:r>
          </a:p>
          <a:p>
            <a:pPr marL="0" indent="0" algn="ctr">
              <a:buNone/>
            </a:pPr>
            <a:r>
              <a:rPr lang="de-DE" sz="15000" dirty="0"/>
              <a:t>81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3F5F4-5BFD-46E1-84EB-B6B92EFA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A9D3-044A-40DC-AAD4-9C034B0BCAFD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57FFEA-5744-497C-97B2-62BF5228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8846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16</a:t>
            </a:r>
          </a:p>
          <a:p>
            <a:pPr marL="0" indent="0" algn="ctr">
              <a:buNone/>
            </a:pPr>
            <a:r>
              <a:rPr lang="de-DE" sz="15000" dirty="0"/>
              <a:t>45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B0070-E771-49D5-B274-B11D914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A613-1776-4B81-816F-3674358DEB7C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A9A0D-F2B9-4BF5-BABA-E3BB9CC2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96760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17</a:t>
            </a:r>
          </a:p>
          <a:p>
            <a:pPr marL="0" indent="0" algn="ctr">
              <a:buNone/>
            </a:pPr>
            <a:r>
              <a:rPr lang="de-DE" sz="15000" dirty="0"/>
              <a:t>9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6E18E-E47D-4D6E-878C-FFD345C5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356F-0C5B-431F-9FEA-ED88A8A44059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FE05D7-EA53-47C7-A4A1-A81201FE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2961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18</a:t>
            </a:r>
          </a:p>
          <a:p>
            <a:pPr marL="0" indent="0" algn="ctr">
              <a:buNone/>
            </a:pPr>
            <a:r>
              <a:rPr lang="de-DE" sz="15000" dirty="0"/>
              <a:t>6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B1EF7-91C0-46C8-9FFE-C5C174FA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0259-FED9-4CD2-8F6A-EB92106C653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67FAB-9AF9-4829-878A-D5C81BE4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76381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19</a:t>
            </a:r>
          </a:p>
          <a:p>
            <a:pPr marL="0" indent="0" algn="ctr">
              <a:buNone/>
            </a:pPr>
            <a:r>
              <a:rPr lang="de-DE" sz="15000" dirty="0"/>
              <a:t>3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011DA8-92B9-483F-ABD3-4048C0EB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E4AD-7DC6-4A31-8EE2-2B8F96E35DFF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83E107-5D15-49AD-8F6E-558FB78D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27415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20</a:t>
            </a:r>
          </a:p>
          <a:p>
            <a:pPr marL="0" indent="0" algn="ctr">
              <a:buNone/>
            </a:pPr>
            <a:r>
              <a:rPr lang="de-DE" sz="15000" dirty="0"/>
              <a:t>64 :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35626F-EAE4-4A36-8860-51AEB27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88AE-3C96-4BC0-B736-7D3C5907D28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0CABC-0BFE-43F3-A758-F0C6E409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646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Kurz den Geist wieder einsammeln…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53AB39-5A1A-45F0-9403-CC53CB20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31D7-D7F1-4C1C-8FB9-33FAE2D08F30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451718-CCDB-4C07-83B6-3A67376D6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984943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Kontrolliere jetzt die Aufgaben.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B3C8C3-3A19-4461-BE76-5DCA699CA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EE06-79ED-443E-B855-A53BD7CE49C9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D88D86-3EAD-45E5-96DF-DA6B70F5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83913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90245-965F-4E94-95D7-80FA48CB3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41F836-E357-4659-BF42-ECF108FA4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EDA852-1A8C-450B-91AC-D69601AF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1BC4-2528-4EF6-B88E-12E913BE3AA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F0DD27-0F80-4DCC-B246-56398158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820433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</a:t>
            </a:r>
          </a:p>
          <a:p>
            <a:pPr marL="0" indent="0" algn="ctr">
              <a:buNone/>
            </a:pPr>
            <a:r>
              <a:rPr lang="de-DE" sz="15000" dirty="0"/>
              <a:t>6 *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07224D-383A-4BA0-9F0C-46FEC00A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10BE-1B29-4D32-8FF0-A1F3E304AC1C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B48CF8-E73A-4FD0-95EA-38E7BA1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C2CB617-CA1D-42F5-AA8A-7286AE06C35A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9107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</a:t>
            </a:r>
          </a:p>
          <a:p>
            <a:pPr marL="0" indent="0" algn="ctr">
              <a:buNone/>
            </a:pPr>
            <a:r>
              <a:rPr lang="de-DE" sz="15000" dirty="0"/>
              <a:t>35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7E7A1-5979-483E-A4A0-0B1C731F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64F4-31FD-4512-B368-F91952EDAEF6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2CFC2A-8B89-4B9F-A707-0584F9C7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B9C6DAE-E4F3-4974-847F-099655C1BD06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7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4716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</a:t>
            </a:r>
          </a:p>
          <a:p>
            <a:pPr marL="0" indent="0" algn="ctr">
              <a:buNone/>
            </a:pPr>
            <a:r>
              <a:rPr lang="de-DE" sz="15000" dirty="0"/>
              <a:t>2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0141E6-1514-49A4-88B4-3C424C1E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0A82-9AB2-46DE-B455-98B64729F9D5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6424A-5444-4516-97DF-505D0439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FE324AE-4B4A-43B9-B312-9DBA317DA1E1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14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69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4</a:t>
            </a:r>
          </a:p>
          <a:p>
            <a:pPr marL="0" indent="0" algn="ctr">
              <a:buNone/>
            </a:pPr>
            <a:r>
              <a:rPr lang="de-DE" sz="15000" dirty="0"/>
              <a:t>20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3DBDD2-6398-4942-B47D-9AABA784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8A63-4AE6-4661-886C-025CE8139CE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C4CCC-B540-4AAF-BD0B-B20B3EFC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38FC4ED-CB2F-4422-A53B-25A6753E0CF5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0865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5</a:t>
            </a:r>
          </a:p>
          <a:p>
            <a:pPr marL="0" indent="0" algn="ctr">
              <a:buNone/>
            </a:pPr>
            <a:r>
              <a:rPr lang="de-DE" sz="15000" dirty="0"/>
              <a:t>30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15F2A-5E0B-40F5-AB28-93DCC18D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446-B7C6-4EF9-89D7-D93138E1ADF5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D3265-C3D7-4EC4-B79B-3269C709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56DDF1A-ABBD-4888-94B2-0C23FBF3BB0E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6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70649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6</a:t>
            </a:r>
          </a:p>
          <a:p>
            <a:pPr marL="0" indent="0" algn="ctr">
              <a:buNone/>
            </a:pPr>
            <a:r>
              <a:rPr lang="de-DE" sz="15000" dirty="0"/>
              <a:t>6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8E4F8-DB5B-4180-90DD-88849C3A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5712-8251-4749-990C-7AE73845CA8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E1D469-2A25-4D2C-8508-39B252B6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D40835D-F2C7-4932-9F71-CAA1A0D2C104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2952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7</a:t>
            </a:r>
          </a:p>
          <a:p>
            <a:pPr marL="0" indent="0" algn="ctr">
              <a:buNone/>
            </a:pPr>
            <a:r>
              <a:rPr lang="de-DE" sz="15000" dirty="0"/>
              <a:t>7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0B175A-3ABD-4921-AE3F-389AB2BB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8600-2FE5-47D2-80C5-EBC12EA78BE1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D187BD-2A7F-479B-BE73-B0F8D402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DB6970A-044A-420D-85E4-C200F5FB5F71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63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55662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8</a:t>
            </a:r>
          </a:p>
          <a:p>
            <a:pPr marL="0" indent="0" algn="ctr">
              <a:buNone/>
            </a:pPr>
            <a:r>
              <a:rPr lang="de-DE" sz="15000" dirty="0"/>
              <a:t>9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F441B-79DF-49DD-8952-BE7C44AD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891E-5A6D-48B8-A20D-BD211185DD6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8B4C16-7E55-4E7A-8557-F2A14B42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24428B8-61C7-4067-8B31-0FB207E31D85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27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2579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9</a:t>
            </a:r>
          </a:p>
          <a:p>
            <a:pPr marL="0" indent="0" algn="ctr">
              <a:buNone/>
            </a:pPr>
            <a:r>
              <a:rPr lang="de-DE" sz="15000" dirty="0"/>
              <a:t>36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49F71-13F4-4F86-8036-CF6ECE0F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5754-5E0B-45A7-BA1E-30994A9D8139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5BAD8-2BE2-418F-BE8B-1B5A867C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3F7D11C-3A94-4A5F-B36D-61EDCD8149DF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9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619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10</a:t>
            </a:r>
          </a:p>
          <a:p>
            <a:pPr marL="0" indent="0" algn="ctr">
              <a:buNone/>
            </a:pPr>
            <a:r>
              <a:rPr lang="de-DE" sz="15000" dirty="0"/>
              <a:t>5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04C24-CD52-439A-A0F6-539421F7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3728-9492-4D56-A249-71EC3F7A1B2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A902D5-2713-467D-B0D1-D00E3B3E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ED0EB4F-F6F7-469D-991F-85B0B225CB1E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1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Start in…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73269B-62CE-461D-849C-2162B913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A12B-0A21-4EC1-8134-85748F9196FA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FF6551-2707-42C0-95E4-B529FF2A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1279484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11</a:t>
            </a:r>
          </a:p>
          <a:p>
            <a:pPr marL="0" indent="0" algn="ctr">
              <a:buNone/>
            </a:pPr>
            <a:r>
              <a:rPr lang="de-DE" sz="15000" dirty="0"/>
              <a:t>63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A09755-F12E-4EB7-8547-ED967906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3A6-B323-40BB-9B02-63E062663CFC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16894-7FA1-4593-ACE7-F8969BB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FC6E8E3-45FD-4C8C-9A1A-ADBDA474585E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7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712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12</a:t>
            </a:r>
          </a:p>
          <a:p>
            <a:pPr marL="0" indent="0" algn="ctr">
              <a:buNone/>
            </a:pPr>
            <a:r>
              <a:rPr lang="de-DE" sz="15000" dirty="0"/>
              <a:t>8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2DF025-8486-4152-BD9B-5D0E741F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AB45-333B-4974-B6B2-5EE8B2CE2D16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54CBE-663D-43C2-A51B-444833D1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00ED5F7-F294-4EA2-A49B-2A23E0298C0A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72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657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13</a:t>
            </a:r>
          </a:p>
          <a:p>
            <a:pPr marL="0" indent="0" algn="ctr">
              <a:buNone/>
            </a:pPr>
            <a:r>
              <a:rPr lang="de-DE" sz="15000" dirty="0"/>
              <a:t>8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3705E5-A627-40C2-A037-92FC973E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1241-8329-423F-BC67-82D97618516B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87CA2-309B-43B1-B34E-58823AF4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254F4BB-B3A5-4E37-BB85-398A38CA1701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283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14</a:t>
            </a:r>
          </a:p>
          <a:p>
            <a:pPr marL="0" indent="0" algn="ctr">
              <a:buNone/>
            </a:pPr>
            <a:r>
              <a:rPr lang="de-DE" sz="15000" dirty="0"/>
              <a:t>2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B6BD99-919C-47D3-87F8-85BE025B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456A2-3CC7-4BD3-97BB-02B2D432A60F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87005-F84C-4A5D-B861-E59DBC88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F869480-5EA8-4141-BBC6-E843A3965E85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904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15</a:t>
            </a:r>
          </a:p>
          <a:p>
            <a:pPr marL="0" indent="0" algn="ctr">
              <a:buNone/>
            </a:pPr>
            <a:r>
              <a:rPr lang="de-DE" sz="15000" dirty="0"/>
              <a:t>81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3F5F4-5BFD-46E1-84EB-B6B92EFA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A9D3-044A-40DC-AAD4-9C034B0BCAFD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57FFEA-5744-497C-97B2-62BF5228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7E7DE74-EC7A-4F21-8BA6-570E748D5572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9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16</a:t>
            </a:r>
          </a:p>
          <a:p>
            <a:pPr marL="0" indent="0" algn="ctr">
              <a:buNone/>
            </a:pPr>
            <a:r>
              <a:rPr lang="de-DE" sz="15000" dirty="0"/>
              <a:t>45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B0070-E771-49D5-B274-B11D914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A613-1776-4B81-816F-3674358DEB7C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A9A0D-F2B9-4BF5-BABA-E3BB9CC2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E4D971-A0DB-48D0-B32B-2B2411545B9A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8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17</a:t>
            </a:r>
          </a:p>
          <a:p>
            <a:pPr marL="0" indent="0" algn="ctr">
              <a:buNone/>
            </a:pPr>
            <a:r>
              <a:rPr lang="de-DE" sz="15000" dirty="0"/>
              <a:t>9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6E18E-E47D-4D6E-878C-FFD345C5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356F-0C5B-431F-9FEA-ED88A8A44059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FE05D7-EA53-47C7-A4A1-A81201FE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4BC06A8-96BD-4A29-8C79-64DF8F8260C1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63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45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18</a:t>
            </a:r>
          </a:p>
          <a:p>
            <a:pPr marL="0" indent="0" algn="ctr">
              <a:buNone/>
            </a:pPr>
            <a:r>
              <a:rPr lang="de-DE" sz="15000" dirty="0"/>
              <a:t>6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B1EF7-91C0-46C8-9FFE-C5C174FA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0259-FED9-4CD2-8F6A-EB92106C653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67FAB-9AF9-4829-878A-D5C81BE4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D04A55-5137-4547-A7DF-554BA2D9CC14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43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19</a:t>
            </a:r>
          </a:p>
          <a:p>
            <a:pPr marL="0" indent="0" algn="ctr">
              <a:buNone/>
            </a:pPr>
            <a:r>
              <a:rPr lang="de-DE" sz="15000" dirty="0"/>
              <a:t>3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011DA8-92B9-483F-ABD3-4048C0EB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E4AD-7DC6-4A31-8EE2-2B8F96E35DFF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83E107-5D15-49AD-8F6E-558FB78D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2C01570-F470-48B4-8232-B4A69BC2BCB1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9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321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20</a:t>
            </a:r>
          </a:p>
          <a:p>
            <a:pPr marL="0" indent="0" algn="ctr">
              <a:buNone/>
            </a:pPr>
            <a:r>
              <a:rPr lang="de-DE" sz="15000" dirty="0"/>
              <a:t>64 :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35626F-EAE4-4A36-8860-51AEB27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88AE-3C96-4BC0-B736-7D3C5907D288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0CABC-0BFE-43F3-A758-F0C6E409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AF59EFC-993C-4252-8DFE-912B07CA2848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1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7DABE2-5EB5-459D-A47C-EC1E2B4E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CCEE-AFCE-4394-B227-E256D7DE62F7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07AB82-FAF8-42B2-98D7-CBA63FE38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300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Wer hat ALLE Aufgaben richtig? Melden!</a:t>
            </a:r>
          </a:p>
          <a:p>
            <a:endParaRPr lang="de-DE" dirty="0"/>
          </a:p>
          <a:p>
            <a:r>
              <a:rPr lang="de-DE" dirty="0"/>
              <a:t>Wer hat weniger als 3 Aufgaben falsch?</a:t>
            </a:r>
          </a:p>
          <a:p>
            <a:endParaRPr lang="de-DE" dirty="0"/>
          </a:p>
          <a:p>
            <a:r>
              <a:rPr lang="de-DE" dirty="0"/>
              <a:t>Wer hat weniger als 5 Aufgaben falsch?</a:t>
            </a:r>
          </a:p>
          <a:p>
            <a:endParaRPr lang="de-DE" dirty="0"/>
          </a:p>
          <a:p>
            <a:r>
              <a:rPr lang="de-DE" dirty="0"/>
              <a:t>Wer hat mehr als 5 Aufgaben falsch?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117256-B56C-4CD7-B15E-E3D6E6E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D727-16F5-4599-B93B-2C22CCD45AB2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3D4878-B013-4164-8DDB-F482FFA9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4859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2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85B955-4041-4C12-A9A7-08FA9127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403-1EB1-4815-9E42-36B199B913F4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8E093E-DB4C-4EC8-AF74-3C65E05E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593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1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E055F3-0DA6-42BD-8274-B39F684C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980C-2A75-4249-9BAC-A564490FE265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B403BE-229D-47A8-AE55-6996A8C0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53565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</a:t>
            </a:r>
          </a:p>
          <a:p>
            <a:pPr marL="0" indent="0" algn="ctr">
              <a:buNone/>
            </a:pPr>
            <a:r>
              <a:rPr lang="de-DE" sz="15000" dirty="0"/>
              <a:t>6 *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07224D-383A-4BA0-9F0C-46FEC00A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10BE-1B29-4D32-8FF0-A1F3E304AC1C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B48CF8-E73A-4FD0-95EA-38E7BA1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27285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</a:t>
            </a:r>
          </a:p>
          <a:p>
            <a:pPr marL="0" indent="0" algn="ctr">
              <a:buNone/>
            </a:pPr>
            <a:r>
              <a:rPr lang="de-DE" sz="15000" dirty="0"/>
              <a:t>35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7E7A1-5979-483E-A4A0-0B1C731F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64F4-31FD-4512-B368-F91952EDAEF6}" type="datetime11">
              <a:rPr lang="de-DE" smtClean="0"/>
              <a:t>05:02:09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2CFC2A-8B89-4B9F-A707-0584F9C7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223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Bildschirmpräsentation (4:3)</PresentationFormat>
  <Paragraphs>232</Paragraphs>
  <Slides>50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50</vt:i4>
      </vt:variant>
    </vt:vector>
  </HeadingPairs>
  <TitlesOfParts>
    <vt:vector size="53" baseType="lpstr">
      <vt:lpstr>Arial</vt:lpstr>
      <vt:lpstr>Calibri</vt:lpstr>
      <vt:lpstr>Larissa</vt:lpstr>
      <vt:lpstr>PowerPoint-Präsentation</vt:lpstr>
      <vt:lpstr>Schnellrechenrunde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Schnellrechenrunde</dc:title>
  <dc:creator>test</dc:creator>
  <cp:lastModifiedBy>info vollgutmusiker</cp:lastModifiedBy>
  <cp:revision>27</cp:revision>
  <dcterms:created xsi:type="dcterms:W3CDTF">2016-10-17T18:30:07Z</dcterms:created>
  <dcterms:modified xsi:type="dcterms:W3CDTF">2024-11-23T04:02:39Z</dcterms:modified>
</cp:coreProperties>
</file>