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79" r:id="rId2"/>
    <p:sldId id="280" r:id="rId3"/>
    <p:sldId id="281" r:id="rId4"/>
    <p:sldId id="282" r:id="rId5"/>
    <p:sldId id="283" r:id="rId6"/>
    <p:sldId id="25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66" r:id="rId20"/>
    <p:sldId id="265" r:id="rId21"/>
    <p:sldId id="264" r:id="rId22"/>
    <p:sldId id="263" r:id="rId23"/>
    <p:sldId id="260" r:id="rId24"/>
    <p:sldId id="262" r:id="rId25"/>
    <p:sldId id="261" r:id="rId26"/>
    <p:sldId id="304" r:id="rId27"/>
    <p:sldId id="310" r:id="rId28"/>
    <p:sldId id="425" r:id="rId29"/>
    <p:sldId id="426" r:id="rId30"/>
    <p:sldId id="427" r:id="rId31"/>
    <p:sldId id="428" r:id="rId32"/>
    <p:sldId id="429" r:id="rId33"/>
    <p:sldId id="430" r:id="rId34"/>
    <p:sldId id="431" r:id="rId35"/>
    <p:sldId id="432" r:id="rId36"/>
    <p:sldId id="433" r:id="rId37"/>
    <p:sldId id="434" r:id="rId38"/>
    <p:sldId id="435" r:id="rId39"/>
    <p:sldId id="436" r:id="rId40"/>
    <p:sldId id="437" r:id="rId41"/>
    <p:sldId id="438" r:id="rId42"/>
    <p:sldId id="439" r:id="rId43"/>
    <p:sldId id="440" r:id="rId44"/>
    <p:sldId id="441" r:id="rId45"/>
    <p:sldId id="442" r:id="rId46"/>
    <p:sldId id="443" r:id="rId47"/>
    <p:sldId id="444" r:id="rId48"/>
    <p:sldId id="305" r:id="rId4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 autoAdjust="0"/>
    <p:restoredTop sz="94660"/>
  </p:normalViewPr>
  <p:slideViewPr>
    <p:cSldViewPr>
      <p:cViewPr varScale="1">
        <p:scale>
          <a:sx n="108" d="100"/>
          <a:sy n="108" d="100"/>
        </p:scale>
        <p:origin x="19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4299-BD3A-4CA7-8142-0EA927DD7895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E953-8E6A-4A24-9064-C33AE9E1B137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002D9-362E-4B83-ADA2-9B5642CC4AC7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F5BE7-F0F8-4556-BE16-6811AEEA5DDF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1F15-C6E6-4104-BFBF-4F1E1A2F36EC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72445-77AF-4B51-BEEF-652D12DA463D}" type="datetime11">
              <a:rPr lang="de-DE" smtClean="0"/>
              <a:t>02:51:43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DF9-6614-45C1-B56C-7519043B5CB9}" type="datetime11">
              <a:rPr lang="de-DE" smtClean="0"/>
              <a:t>02:51:43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C99B-AA79-453D-994C-E31DB0FE757E}" type="datetime11">
              <a:rPr lang="de-DE" smtClean="0"/>
              <a:t>02:51:43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65A90-A251-4782-AC34-81AD6B518F3A}" type="datetime11">
              <a:rPr lang="de-DE" smtClean="0"/>
              <a:t>02:51:43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DB1D-CF1C-43E5-AB68-681F2430D811}" type="datetime11">
              <a:rPr lang="de-DE" smtClean="0"/>
              <a:t>02:51:43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D38E-D479-4DC9-815D-E2C03184A80D}" type="datetime11">
              <a:rPr lang="de-DE" smtClean="0"/>
              <a:t>02:51:43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4D23D-EAF1-49B2-88AF-1299F235EEC9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Auch geteilt und Quadratzahlen!!!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6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8746-62C9-4A34-91A8-69767FE50EF9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40717BC-A843-4CFD-834D-6DE79CDAA4E8}"/>
              </a:ext>
            </a:extLst>
          </p:cNvPr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35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C91B-0CBA-4D51-9BF4-9CAF8CF10974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16²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48466-1242-4863-95A1-C29381AC22BD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117F-97EF-4DC0-99D5-A7233CD850D3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9 :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0B8BC-2A74-49FB-9AC4-C371DB0D9780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32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F516-0FD2-4C0D-A1C0-F9931431EECB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5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D1E3-D1F4-4E29-89CE-14981D30C8FB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54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2A5-D338-46EE-8843-4575951BD1D5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13²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88646-9EB9-43CF-AFB3-B7BCD2FCD549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7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3FFB5-B35B-478D-8EA7-9B7EA9DBCD9B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4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B22FA-EFA7-414A-BE1B-F3F2B021CEA4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5258-8C0D-4B9B-B6EB-AA6C725B48E0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81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1A16D-88C1-49B9-AD65-171654BD7B72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45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ABDE4-04FD-4D29-AAEC-A4B4F02F8012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9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B0330-A8B8-428B-85A1-2843A6284E73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7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73321-B44F-4636-A76B-ED42CB643D96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3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1BF1A-0EED-4B8D-990E-2E0997D71904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72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705DE-3481-4C17-90DA-B7A2B07E005B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50E1-31F0-4D22-99E7-D710F7CD5131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/>
              <a:t>Kontrolliere jetzt die Aufgaben.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2995-6FEC-4E66-8080-4450DFB39BD7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12²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D5903-8A30-4FE1-BF22-64FCC3C7837B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85B5DF7-8C6A-4DCB-A51B-1C103F730106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144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031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EA68-9040-43E0-BECC-0E06AD4015B7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199FBB9-B823-42FC-8F9B-96A176081866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376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E884-BF2A-4077-A33E-23EF64A8EA22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5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BBB7B-4C15-4D0B-95B7-55449F42AE60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4D19D78-581A-46EA-BDF9-404A57D2AA45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30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644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15²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0F080-1F69-41BD-94EF-D2CB79893242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5B14F53-F0C8-44FA-A572-B87000ADAA8A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225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312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35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C91B-0CBA-4D51-9BF4-9CAF8CF10974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33C16A5-4758-4F2A-9178-C916E9038F61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7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920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16²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48466-1242-4863-95A1-C29381AC22BD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FA6CFA7-E83C-459C-B370-93345404B1B7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256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680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117F-97EF-4DC0-99D5-A7233CD850D3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F6BE7E1-DB39-4971-A98F-8D345EE34D9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920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9 :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0B8BC-2A74-49FB-9AC4-C371DB0D9780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493EF29-63BC-4A15-ACEF-CBB1995F4631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752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32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F516-0FD2-4C0D-A1C0-F9931431EECB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A56AA1D-6052-48D4-B9D9-A0ED7BA31BCE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01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5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D1E3-D1F4-4E29-89CE-14981D30C8FB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E22AF30-D5D5-4225-9B90-F5FA68475C2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950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54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2A5-D338-46EE-8843-4575951BD1D5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8370ED9-E502-4AC9-A6AC-9C0DC055A2A4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6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13²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88646-9EB9-43CF-AFB3-B7BCD2FCD549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39BAD22-2052-44C7-A688-234079C399C3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169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175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66AE-BC8F-4F53-AFCE-B88EA0D4C6A8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7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3FFB5-B35B-478D-8EA7-9B7EA9DBCD9B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4D4858A-3100-417E-9D27-67FC45AD3645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21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940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4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B22FA-EFA7-414A-BE1B-F3F2B021CEA4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1C76F93-2103-46A9-AE07-7E27D2921B95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508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81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1A16D-88C1-49B9-AD65-171654BD7B72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52F60AD-9204-4F85-AB7E-902430B65845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891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45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ABDE4-04FD-4D29-AAEC-A4B4F02F8012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41DF1BE-CDA2-4DD9-9EC5-6CA073D53E58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516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9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B0330-A8B8-428B-85A1-2843A6284E73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68B8B94-5901-483B-8F8A-DA6F47ADB2FD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72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717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7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73321-B44F-4636-A76B-ED42CB643D96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A16047A-184D-45F0-9C3A-5C8CD1BE2C57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63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681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3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1BF1A-0EED-4B8D-990E-2E0997D71904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02CC630-CAC1-4D96-A8DF-C80D1E7705C2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27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706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72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705DE-3481-4C17-90DA-B7A2B07E005B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49FC241-7DAD-4593-A701-FCA97D5A9697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344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58FD-DC7F-4B47-952A-F022605BFA85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2D6C7-24DA-4EDF-9459-AC4768D9DCD1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12²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D5903-8A30-4FE1-BF22-64FCC3C7837B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EA68-9040-43E0-BECC-0E06AD4015B7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5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BBB7B-4C15-4D0B-95B7-55449F42AE60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15²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0F080-1F69-41BD-94EF-D2CB79893242}" type="datetime11">
              <a:rPr lang="de-DE" smtClean="0"/>
              <a:t>02:51:43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449</Words>
  <Application>Microsoft Office PowerPoint</Application>
  <PresentationFormat>Bildschirmpräsentation (4:3)</PresentationFormat>
  <Paragraphs>228</Paragraphs>
  <Slides>48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1" baseType="lpstr">
      <vt:lpstr>Arial</vt:lpstr>
      <vt:lpstr>Calibri</vt:lpstr>
      <vt:lpstr>Larissa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31</cp:revision>
  <dcterms:created xsi:type="dcterms:W3CDTF">2016-10-17T18:30:07Z</dcterms:created>
  <dcterms:modified xsi:type="dcterms:W3CDTF">2024-11-23T01:51:52Z</dcterms:modified>
</cp:coreProperties>
</file>