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2"/>
  </p:notesMasterIdLst>
  <p:handoutMasterIdLst>
    <p:handoutMasterId r:id="rId53"/>
  </p:handoutMasterIdLst>
  <p:sldIdLst>
    <p:sldId id="279" r:id="rId2"/>
    <p:sldId id="308" r:id="rId3"/>
    <p:sldId id="280" r:id="rId4"/>
    <p:sldId id="281" r:id="rId5"/>
    <p:sldId id="282" r:id="rId6"/>
    <p:sldId id="283" r:id="rId7"/>
    <p:sldId id="259" r:id="rId8"/>
    <p:sldId id="278" r:id="rId9"/>
    <p:sldId id="277" r:id="rId10"/>
    <p:sldId id="276" r:id="rId11"/>
    <p:sldId id="275" r:id="rId12"/>
    <p:sldId id="274" r:id="rId13"/>
    <p:sldId id="273" r:id="rId14"/>
    <p:sldId id="272" r:id="rId15"/>
    <p:sldId id="271" r:id="rId16"/>
    <p:sldId id="270" r:id="rId17"/>
    <p:sldId id="269" r:id="rId18"/>
    <p:sldId id="268" r:id="rId19"/>
    <p:sldId id="267" r:id="rId20"/>
    <p:sldId id="266" r:id="rId21"/>
    <p:sldId id="265" r:id="rId22"/>
    <p:sldId id="264" r:id="rId23"/>
    <p:sldId id="263" r:id="rId24"/>
    <p:sldId id="260" r:id="rId25"/>
    <p:sldId id="262" r:id="rId26"/>
    <p:sldId id="261" r:id="rId27"/>
    <p:sldId id="304" r:id="rId28"/>
    <p:sldId id="309" r:id="rId29"/>
    <p:sldId id="310" r:id="rId30"/>
    <p:sldId id="311" r:id="rId31"/>
    <p:sldId id="312" r:id="rId32"/>
    <p:sldId id="313" r:id="rId33"/>
    <p:sldId id="314" r:id="rId34"/>
    <p:sldId id="315" r:id="rId35"/>
    <p:sldId id="316" r:id="rId36"/>
    <p:sldId id="317" r:id="rId37"/>
    <p:sldId id="318" r:id="rId38"/>
    <p:sldId id="319" r:id="rId39"/>
    <p:sldId id="320" r:id="rId40"/>
    <p:sldId id="321" r:id="rId41"/>
    <p:sldId id="322" r:id="rId42"/>
    <p:sldId id="323" r:id="rId43"/>
    <p:sldId id="324" r:id="rId44"/>
    <p:sldId id="325" r:id="rId45"/>
    <p:sldId id="326" r:id="rId46"/>
    <p:sldId id="327" r:id="rId47"/>
    <p:sldId id="328" r:id="rId48"/>
    <p:sldId id="329" r:id="rId49"/>
    <p:sldId id="330" r:id="rId50"/>
    <p:sldId id="305" r:id="rId51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041693CC-CB9B-446D-A2AE-93F1772C01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867AE0D1-3983-4A91-B128-5F87058DE91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12CF7B-508C-4FFE-BAD3-9E942DBFBA2D}" type="datetimeFigureOut">
              <a:rPr lang="de-DE" smtClean="0"/>
              <a:t>23.11.2024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E4A8BCF-9179-4310-B8A6-D514D90D7EE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3383B02-1660-4A31-B5BD-755CF9DA83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E71FC3-858D-416C-AAA2-B0CE11A5A96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0423266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A64641-7148-4EF3-A27E-A6135ED353AF}" type="datetimeFigureOut">
              <a:rPr lang="de-DE" smtClean="0"/>
              <a:t>23.11.2024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593095-BDE1-41A2-A7CE-60B0C50FF3F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7998640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E77F0-7BD6-463B-B84D-80E2AF15A6B8}" type="datetime11">
              <a:rPr lang="de-DE" smtClean="0"/>
              <a:t>02:48:22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5550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904B9-E868-4797-A708-6922D86C2706}" type="datetime11">
              <a:rPr lang="de-DE" smtClean="0"/>
              <a:t>02:48:22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9217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62501-216E-4B34-8DFC-975B30097475}" type="datetime11">
              <a:rPr lang="de-DE" smtClean="0"/>
              <a:t>02:48:22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3501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D1BC4-2528-4EF6-B88E-12E913BE3AA4}" type="datetime11">
              <a:rPr lang="de-DE" smtClean="0"/>
              <a:t>02:48:22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67087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1462D-0FDE-4DE0-AE90-621A26A54FAC}" type="datetime11">
              <a:rPr lang="de-DE" smtClean="0"/>
              <a:t>02:48:22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6670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F32D3-EC42-4C8D-8CC5-009D7A5D454E}" type="datetime11">
              <a:rPr lang="de-DE" smtClean="0"/>
              <a:t>02:48:22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2327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4322-AC9F-43A2-AE17-EB1848570D9A}" type="datetime11">
              <a:rPr lang="de-DE" smtClean="0"/>
              <a:t>02:48:22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5898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E0D3F-ABAD-4F01-BCD8-CF87AC5232BC}" type="datetime11">
              <a:rPr lang="de-DE" smtClean="0"/>
              <a:t>02:48:22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92027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1834-4A15-45DB-987A-9C964F7F422E}" type="datetime11">
              <a:rPr lang="de-DE" smtClean="0"/>
              <a:t>02:48:22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8680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46073-B16C-44AD-8436-7ADA365869A9}" type="datetime11">
              <a:rPr lang="de-DE" smtClean="0"/>
              <a:t>02:48:22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4051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8805F-A8CE-4D95-86ED-BA1D5848F30E}" type="datetime11">
              <a:rPr lang="de-DE" smtClean="0"/>
              <a:t>02:48:22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2548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2B084C-8EF0-4676-A6FB-E01B470591E1}" type="datetime11">
              <a:rPr lang="de-DE" smtClean="0"/>
              <a:t>02:48:22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©9-2020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1227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Schnellrechenrunde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20 Aufgaben aus dem kleinen 1x1</a:t>
            </a:r>
          </a:p>
          <a:p>
            <a:r>
              <a:rPr lang="de-DE" dirty="0"/>
              <a:t>Schreibe nur die Ergebnisse untereinander</a:t>
            </a:r>
          </a:p>
          <a:p>
            <a:r>
              <a:rPr lang="de-DE" dirty="0"/>
              <a:t>Jede Aufgabe wird dir 5 Sekunden gezeigt</a:t>
            </a:r>
          </a:p>
          <a:p>
            <a:r>
              <a:rPr lang="de-DE" dirty="0"/>
              <a:t>Oben links auf der Folie steht die jeweilige Aufgabennummer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15A7B3F-8796-4B38-9139-14CB7D0550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6B2A1-8B1A-4854-B261-553CF8E401A8}" type="datetime11">
              <a:rPr lang="de-DE" smtClean="0"/>
              <a:t>02:48:22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57B6FB3-2958-4924-95F7-1A9DEC64A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34635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4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4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F3DBDD2-6398-4942-B47D-9AABA7843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88A63-4AE6-4661-886C-025CE8139CE4}" type="datetime11">
              <a:rPr lang="de-DE" smtClean="0"/>
              <a:t>02:48:22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29C4CCC-B540-4AAF-BD0B-B20B3EFC6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715325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5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3 *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D715F2A-5E0B-40F5-AB28-93DCC18DE4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A0446-B7C6-4EF9-89D7-D93138E1ADF5}" type="datetime11">
              <a:rPr lang="de-DE" smtClean="0"/>
              <a:t>02:48:22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F7D3265-C3D7-4EC4-B79B-3269C709A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896689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6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5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888E4F8-DB5B-4180-90DD-88849C3A6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35712-8251-4749-990C-7AE73845CA84}" type="datetime11">
              <a:rPr lang="de-DE" smtClean="0"/>
              <a:t>02:48:22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DE1D469-2A25-4D2C-8508-39B252B62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849882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7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8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E0B175A-3ABD-4921-AE3F-389AB2BB8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F8600-2FE5-47D2-80C5-EBC12EA78BE1}" type="datetime11">
              <a:rPr lang="de-DE" smtClean="0"/>
              <a:t>02:48:22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7D187BD-2A7F-479B-BE73-B0F8D4025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006615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8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9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3DF441B-79DF-49DD-8952-BE7C44ADD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6891E-5A6D-48B8-A20D-BD211185DD68}" type="datetime11">
              <a:rPr lang="de-DE" smtClean="0"/>
              <a:t>02:48:22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78B4C16-7E55-4E7A-8557-F2A14B421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47930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9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2 *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B649F71-13F4-4F86-8036-CF6ECE0F4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45754-5E0B-45A7-BA1E-30994A9D8139}" type="datetime11">
              <a:rPr lang="de-DE" smtClean="0"/>
              <a:t>02:48:22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BC5BAD8-2BE2-418F-BE8B-1B5A867C4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708502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10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9 * 6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DE04C24-CD52-439A-A0F6-539421F7E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03728-9492-4D56-A249-71EC3F7A1B28}" type="datetime11">
              <a:rPr lang="de-DE" smtClean="0"/>
              <a:t>02:48:22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8A902D5-2713-467D-B0D1-D00E3B3E3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863029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11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7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7A09755-F12E-4EB7-8547-ED9679064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4F3A6-B323-40BB-9B02-63E062663CFC}" type="datetime11">
              <a:rPr lang="de-DE" smtClean="0"/>
              <a:t>02:48:22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9E16894-7FA1-4593-ACE7-F8969BB98C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92387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12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3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12DF025-8486-4152-BD9B-5D0E741F3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FAB45-333B-4974-B6B2-5EE8B2CE2D16}" type="datetime11">
              <a:rPr lang="de-DE" smtClean="0"/>
              <a:t>02:48:22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2554CBE-663D-43C2-A51B-444833D1A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1913323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13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4 * 10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B3705E5-A627-40C2-A037-92FC973E7F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31241-8329-423F-BC67-82D97618516B}" type="datetime11">
              <a:rPr lang="de-DE" smtClean="0"/>
              <a:t>02:48:22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9187CA2-309B-43B1-B34E-58823AF4A2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51117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Schnellrechenrunde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20 Aufgaben aus dem kleinen 1x1</a:t>
            </a:r>
          </a:p>
          <a:p>
            <a:r>
              <a:rPr lang="de-DE" dirty="0"/>
              <a:t>Schreibe nur die Ergebnisse untereinander</a:t>
            </a:r>
          </a:p>
          <a:p>
            <a:r>
              <a:rPr lang="de-DE" dirty="0"/>
              <a:t>Jede Aufgabe wird dir 5 Sekunden gezeigt</a:t>
            </a:r>
          </a:p>
          <a:p>
            <a:r>
              <a:rPr lang="de-DE" dirty="0"/>
              <a:t>Oben links auf der Folie steht die jeweilige Aufgabennummer</a:t>
            </a:r>
          </a:p>
        </p:txBody>
      </p:sp>
      <p:cxnSp>
        <p:nvCxnSpPr>
          <p:cNvPr id="5" name="Gerade Verbindung mit Pfeil 4"/>
          <p:cNvCxnSpPr/>
          <p:nvPr/>
        </p:nvCxnSpPr>
        <p:spPr>
          <a:xfrm flipH="1" flipV="1">
            <a:off x="827584" y="1844824"/>
            <a:ext cx="3456384" cy="3384376"/>
          </a:xfrm>
          <a:prstGeom prst="straightConnector1">
            <a:avLst/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122FA48-C503-4CDF-BB4B-0EB4F5219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FB7DC-23A0-4FD6-836B-2728B73138B0}" type="datetime11">
              <a:rPr lang="de-DE" smtClean="0"/>
              <a:t>02:48:22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76721C5-3CE6-49CC-97BA-8D5BED106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41847246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14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5 * 8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6B6BD99-919C-47D3-87F8-85BE025B4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456A2-3CC7-4BD3-97BB-02B2D432A60F}" type="datetime11">
              <a:rPr lang="de-DE" smtClean="0"/>
              <a:t>02:48:22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E587005-F84C-4A5D-B861-E59DBC882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32042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15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7 * 6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423F5F4-5BFD-46E1-84EB-B6B92EFA8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1A9D3-044A-40DC-AAD4-9C034B0BCAFD}" type="datetime11">
              <a:rPr lang="de-DE" smtClean="0"/>
              <a:t>02:48:22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F57FFEA-5744-497C-97B2-62BF52287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488466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16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5 *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8DB0070-E771-49D5-B274-B11D9143A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9A613-1776-4B81-816F-3674358DEB7C}" type="datetime11">
              <a:rPr lang="de-DE" smtClean="0"/>
              <a:t>02:48:22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D6A9A0D-F2B9-4BF5-BABA-E3BB9CC2D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967601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17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9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A86E18E-E47D-4D6E-878C-FFD345C54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6356F-0C5B-431F-9FEA-ED88A8A44059}" type="datetime11">
              <a:rPr lang="de-DE" smtClean="0"/>
              <a:t>02:48:22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1FE05D7-EA53-47C7-A4A1-A81201FEA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29616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18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3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44B1EF7-91C0-46C8-9FFE-C5C174FA8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60259-FED9-4CD2-8F6A-EB92106C6538}" type="datetime11">
              <a:rPr lang="de-DE" smtClean="0"/>
              <a:t>02:48:22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167FAB-9AF9-4829-878A-D5C81BE45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76381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19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6 * 8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F011DA8-92B9-483F-ABD3-4048C0EBBB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6E4AD-7DC6-4A31-8EE2-2B8F96E35DFF}" type="datetime11">
              <a:rPr lang="de-DE" smtClean="0"/>
              <a:t>02:48:22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783E107-5D15-49AD-8F6E-558FB78DD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27415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20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5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B35626F-EAE4-4A36-8860-51AEB2710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788AE-3C96-4BC0-B736-7D3C5907D288}" type="datetime11">
              <a:rPr lang="de-DE" smtClean="0"/>
              <a:t>02:48:22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F60CABC-0BFE-43F3-A758-F0C6E4094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6462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dirty="0"/>
              <a:t>           Kurz den Geist wieder einsammeln…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453AB39-5A1A-45F0-9403-CC53CB2034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431D7-D7F1-4C1C-8FB9-33FAE2D08F30}" type="datetime11">
              <a:rPr lang="de-DE" smtClean="0"/>
              <a:t>02:48:22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4451718-CCDB-4C07-83B6-3A67376D69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9849438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Tausche den Zettel jetzt mit deinem Nachbarn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28E811A-2BD4-4BAF-BB55-5D38176012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738EB-23AD-4DD7-917D-27F488E65340}" type="datetime11">
              <a:rPr lang="de-DE" smtClean="0"/>
              <a:t>02:48:22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CA9679A-D873-4398-93BC-13B604EED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6210816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Kontrolliere den Zettel </a:t>
            </a:r>
            <a:r>
              <a:rPr lang="de-DE"/>
              <a:t>deines Nachbarn.</a:t>
            </a: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7B3C8C3-3A19-4461-BE76-5DCA699CA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4EE06-79ED-443E-B855-A53BD7CE49C9}" type="datetime11">
              <a:rPr lang="de-DE" smtClean="0"/>
              <a:t>02:48:22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BD88D86-3EAD-45E5-96DF-DA6B70F53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839134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Start in…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473269B-62CE-461D-849C-2162B9137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0A12B-0A21-4EC1-8134-85748F9196FA}" type="datetime11">
              <a:rPr lang="de-DE" smtClean="0"/>
              <a:t>02:48:22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DFF6551-2707-42C0-95E4-B529FF2A4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41279484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7 * 4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B4DCAC1B-465C-49A0-B55D-594FD2CC5546}"/>
              </a:ext>
            </a:extLst>
          </p:cNvPr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28</a:t>
            </a: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91DF1DCE-6840-4F97-9455-9076D14276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0402A-EF9F-42AB-9626-315654D77F85}" type="datetime11">
              <a:rPr lang="de-DE" smtClean="0"/>
              <a:t>02:48:22</a:t>
            </a:fld>
            <a:endParaRPr lang="de-DE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B6B92126-9E6F-453C-ABE2-73B5A903C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59318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2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6 * 6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AC0F5EC0-6D16-4447-B798-B5B8728E6BEB}"/>
              </a:ext>
            </a:extLst>
          </p:cNvPr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36</a:t>
            </a: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0094BEA2-38B8-4DDC-BB33-ED192E49A8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9D101-5825-4234-9FEE-4428586C4184}" type="datetime11">
              <a:rPr lang="de-DE" smtClean="0"/>
              <a:t>02:48:22</a:t>
            </a:fld>
            <a:endParaRPr lang="de-DE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2C3A3149-A438-4DE1-976D-4843253BEC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1129951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3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8 * 7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FF8E1C8E-82B7-4113-903E-40A81153A3AA}"/>
              </a:ext>
            </a:extLst>
          </p:cNvPr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56</a:t>
            </a: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F0F63B8F-216F-4AD8-87E0-1777294A7E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2E53B-1596-4E12-A4A3-D52CBA94AB86}" type="datetime11">
              <a:rPr lang="de-DE" smtClean="0"/>
              <a:t>02:48:22</a:t>
            </a:fld>
            <a:endParaRPr lang="de-DE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BFB419E1-0568-46E5-8E86-0789D92AE0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956268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4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4 * 3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B7B8DC5B-361A-4BBD-B157-99C5002D65D1}"/>
              </a:ext>
            </a:extLst>
          </p:cNvPr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12</a:t>
            </a: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6C479754-3781-417E-8C92-28AC32E866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4F63E-AF78-43B2-8AF6-DFD5C2CF8039}" type="datetime11">
              <a:rPr lang="de-DE" smtClean="0"/>
              <a:t>02:48:22</a:t>
            </a:fld>
            <a:endParaRPr lang="de-DE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763C1EE7-D364-48A4-B20E-40E2785093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413754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5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3 * 5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F20989DB-8D52-4397-BD3B-ABF917DF5E67}"/>
              </a:ext>
            </a:extLst>
          </p:cNvPr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15</a:t>
            </a: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96B8F52D-0714-4E31-AA6E-79C7C0865F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67B20-1EF5-41F2-B492-5C78274A831F}" type="datetime11">
              <a:rPr lang="de-DE" smtClean="0"/>
              <a:t>02:48:22</a:t>
            </a:fld>
            <a:endParaRPr lang="de-DE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4234F48A-2200-4FB8-8F2E-8FE67C8D2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838275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6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5 * 7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19C4D546-B12E-4623-9BD5-4F2D6356E968}"/>
              </a:ext>
            </a:extLst>
          </p:cNvPr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</a:t>
            </a: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70F54B62-B06C-4510-8188-6A4975A6CB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D008F-6244-46E9-879A-4C5A4EDA6519}" type="datetime11">
              <a:rPr lang="de-DE" smtClean="0"/>
              <a:t>02:48:22</a:t>
            </a:fld>
            <a:endParaRPr lang="de-DE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915B5C5B-7CD6-46DF-BB7C-8EFF68C3C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4283997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7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8 * 9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281B62AD-B972-4017-9864-34DB5087FFD3}"/>
              </a:ext>
            </a:extLst>
          </p:cNvPr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72</a:t>
            </a: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43943BE4-4F25-4FAF-BB53-A098243E3C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63F6C-9969-44F6-BBDD-172F34EB7764}" type="datetime11">
              <a:rPr lang="de-DE" smtClean="0"/>
              <a:t>02:48:22</a:t>
            </a:fld>
            <a:endParaRPr lang="de-DE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312BBD3E-87CF-465C-BC89-E6A7C73882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134578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8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9 * 3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2C9FDC8E-0265-46A1-96A0-604ACE8504F2}"/>
              </a:ext>
            </a:extLst>
          </p:cNvPr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27</a:t>
            </a: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33CA586E-6511-4B11-8B7A-20B120B756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4F8BE-F0D7-4FA7-B4DA-0421B074BBC3}" type="datetime11">
              <a:rPr lang="de-DE" smtClean="0"/>
              <a:t>02:48:22</a:t>
            </a:fld>
            <a:endParaRPr lang="de-DE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BAAFD28E-E054-4A26-9FCF-A3D1BD75F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136144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9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2 * 5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9D8FEA8B-0C6D-4E58-A444-17E308490C86}"/>
              </a:ext>
            </a:extLst>
          </p:cNvPr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10</a:t>
            </a: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51553456-A5A0-466E-8996-A94862B63C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9C375-6B77-4BFF-A602-B48CC4121610}" type="datetime11">
              <a:rPr lang="de-DE" smtClean="0"/>
              <a:t>02:48:22</a:t>
            </a:fld>
            <a:endParaRPr lang="de-DE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DBA98B3B-278B-4633-95AB-C23405A5EF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011075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10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9 * 6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12847612-E080-4329-9831-C1AD2A3AE2DA}"/>
              </a:ext>
            </a:extLst>
          </p:cNvPr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54</a:t>
            </a: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917EFB40-BB7C-4599-8B89-C3E6B568E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FD612-C11C-4841-B741-295C6070C080}" type="datetime11">
              <a:rPr lang="de-DE" smtClean="0"/>
              <a:t>02:48:22</a:t>
            </a:fld>
            <a:endParaRPr lang="de-DE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3E36B489-CACB-40D0-BF85-94F18FA63E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39533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sz="9600" dirty="0"/>
              <a:t>             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97DABE2-5EB5-459D-A47C-EC1E2B4EF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0CCEE-AFCE-4394-B227-E256D7DE62F7}" type="datetime11">
              <a:rPr lang="de-DE" smtClean="0"/>
              <a:t>02:48:22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C07AB82-FAF8-42B2-98D7-CBA63FE38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30066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11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7 * 7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C27A3A4A-FD6A-4930-BD04-213A6A46F339}"/>
              </a:ext>
            </a:extLst>
          </p:cNvPr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49</a:t>
            </a: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696AC0DC-94EA-4FAA-8384-EF69F7A8CE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C82CF-B7D0-4BE0-A79C-BED2453EBDAC}" type="datetime11">
              <a:rPr lang="de-DE" smtClean="0"/>
              <a:t>02:48:22</a:t>
            </a:fld>
            <a:endParaRPr lang="de-DE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6D87CF9A-A1C2-4C68-B861-8DEDDA4C03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1868266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12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3 * 3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57668233-C30B-4F64-9598-B5529EEB6187}"/>
              </a:ext>
            </a:extLst>
          </p:cNvPr>
          <p:cNvSpPr/>
          <p:nvPr/>
        </p:nvSpPr>
        <p:spPr>
          <a:xfrm>
            <a:off x="3656531" y="1844824"/>
            <a:ext cx="1810111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9</a:t>
            </a: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AF30163C-AD46-4ECA-903D-03FEFBD27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53D73-01AF-4D97-9EA7-A63DED1CA5B0}" type="datetime11">
              <a:rPr lang="de-DE" smtClean="0"/>
              <a:t>02:48:22</a:t>
            </a:fld>
            <a:endParaRPr lang="de-DE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EEC2B061-2F0E-4DD3-8190-C199796768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956810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13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4 * 10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B4951BC2-014A-406A-BAAD-5C7315EDD413}"/>
              </a:ext>
            </a:extLst>
          </p:cNvPr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40</a:t>
            </a: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0AD30644-8637-4518-AB1D-540B66672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DE93-B669-4E03-8B69-F7E485E2DEB4}" type="datetime11">
              <a:rPr lang="de-DE" smtClean="0"/>
              <a:t>02:48:22</a:t>
            </a:fld>
            <a:endParaRPr lang="de-DE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34FB5247-B969-49A0-8834-CD0FCD688E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614323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14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5 * 8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0CC58189-2FA8-4FC2-A1EC-6C8A8D2DD8AB}"/>
              </a:ext>
            </a:extLst>
          </p:cNvPr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40</a:t>
            </a: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AED82AFD-7C42-4200-84A0-29A029B6F7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0E0A4-B1CC-4EF4-BB26-0342E1F3591D}" type="datetime11">
              <a:rPr lang="de-DE" smtClean="0"/>
              <a:t>02:48:22</a:t>
            </a:fld>
            <a:endParaRPr lang="de-DE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C7DB42F1-4996-45E4-8545-3301AD0C2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188779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 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15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7 * 6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926D913A-F2E4-413A-9F85-05E20CB6E227}"/>
              </a:ext>
            </a:extLst>
          </p:cNvPr>
          <p:cNvSpPr/>
          <p:nvPr/>
        </p:nvSpPr>
        <p:spPr>
          <a:xfrm>
            <a:off x="2843809" y="1844824"/>
            <a:ext cx="3435556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42</a:t>
            </a: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9A41FBAC-B3E4-4FB5-847F-D65A6EFB71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AFFBE-A6C5-426B-85F4-BD2B6C68C39A}" type="datetime11">
              <a:rPr lang="de-DE" smtClean="0"/>
              <a:t>02:48:22</a:t>
            </a:fld>
            <a:endParaRPr lang="de-DE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28B05583-AD3A-4E58-AFD5-585D7065C2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587355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16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5 * 5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EB3F5485-A4BD-422A-B9AB-5FAA599A08A9}"/>
              </a:ext>
            </a:extLst>
          </p:cNvPr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25</a:t>
            </a: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9C239BB3-0170-4EBA-A045-47FC305752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AA6D4-3A1F-44C3-9AEE-827FDB623033}" type="datetime11">
              <a:rPr lang="de-DE" smtClean="0"/>
              <a:t>02:48:22</a:t>
            </a:fld>
            <a:endParaRPr lang="de-DE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5E321255-89B1-4100-BAAC-64702E39AE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4058017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17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9 * 9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8D87FBBE-C1F8-4B45-B949-C85E153018F2}"/>
              </a:ext>
            </a:extLst>
          </p:cNvPr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81</a:t>
            </a: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698D11B0-0C55-49CD-90A3-51C2E1323F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CBF2E-D1B2-4CEC-B06D-18E72F048C81}" type="datetime11">
              <a:rPr lang="de-DE" smtClean="0"/>
              <a:t>02:48:22</a:t>
            </a:fld>
            <a:endParaRPr lang="de-DE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A8B9CA67-9B04-412D-BF27-EA7F37E60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539228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18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3 * 7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8A341F63-5DB0-4EE5-93E6-8A628932194E}"/>
              </a:ext>
            </a:extLst>
          </p:cNvPr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21</a:t>
            </a: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73B75896-C3B0-4755-8149-EC1F4CE32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18C09-82EB-4AE2-AA51-3B872552871A}" type="datetime11">
              <a:rPr lang="de-DE" smtClean="0"/>
              <a:t>02:48:22</a:t>
            </a:fld>
            <a:endParaRPr lang="de-DE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33A6E58C-01A3-4D67-B1C7-F75008BA9B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549592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19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6 * 8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1FBA44A4-83D8-4042-BC04-FF13B4990D80}"/>
              </a:ext>
            </a:extLst>
          </p:cNvPr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48</a:t>
            </a: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7E3AAE0A-A1EE-492A-AF86-87BE978AA9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826B9-16EA-49F7-9C5C-7A90F7A641EE}" type="datetime11">
              <a:rPr lang="de-DE" smtClean="0"/>
              <a:t>02:48:22</a:t>
            </a:fld>
            <a:endParaRPr lang="de-DE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0E81C5EE-01C9-46F8-8548-B16571EC7F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320949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20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5 * 3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76BA692D-CA2A-442F-8367-97F92259671D}"/>
              </a:ext>
            </a:extLst>
          </p:cNvPr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15</a:t>
            </a: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B0B2A05F-0652-422A-B26A-8D9B2F2182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CE27D-D1BA-46B7-A72A-E114F5755643}" type="datetime11">
              <a:rPr lang="de-DE" smtClean="0"/>
              <a:t>02:48:22</a:t>
            </a:fld>
            <a:endParaRPr lang="de-DE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406DA7BD-42E4-47AB-8C8E-FF270F236C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544813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sz="9600" dirty="0"/>
              <a:t>              2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B85B955-4041-4C12-A9A7-08FA9127F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04403-1EB1-4815-9E42-36B199B913F4}" type="datetime11">
              <a:rPr lang="de-DE" smtClean="0"/>
              <a:t>02:48:22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A8E093E-DB4C-4EC8-AF74-3C65E05EF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5930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Wer hat ALLE Aufgaben richtig? Melden!</a:t>
            </a:r>
          </a:p>
          <a:p>
            <a:endParaRPr lang="de-DE" dirty="0"/>
          </a:p>
          <a:p>
            <a:r>
              <a:rPr lang="de-DE" dirty="0"/>
              <a:t>Wer hat weniger als 3 Aufgaben falsch?</a:t>
            </a:r>
          </a:p>
          <a:p>
            <a:endParaRPr lang="de-DE" dirty="0"/>
          </a:p>
          <a:p>
            <a:r>
              <a:rPr lang="de-DE" dirty="0"/>
              <a:t>Wer hat weniger als 5 Aufgaben falsch?</a:t>
            </a:r>
          </a:p>
          <a:p>
            <a:endParaRPr lang="de-DE" dirty="0"/>
          </a:p>
          <a:p>
            <a:r>
              <a:rPr lang="de-DE" dirty="0"/>
              <a:t>Wer hat mehr als 5 Aufgaben falsch?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2117256-B56C-4CD7-B15E-E3D6E6E3C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BD727-16F5-4599-B93B-2C22CCD45AB2}" type="datetime11">
              <a:rPr lang="de-DE" smtClean="0"/>
              <a:t>02:48:22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13D4878-B013-4164-8DDB-F482FFA9A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48598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sz="9600" dirty="0"/>
              <a:t>              1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6E055F3-0DA6-42BD-8274-B39F684C8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F980C-2A75-4249-9BAC-A564490FE265}" type="datetime11">
              <a:rPr lang="de-DE" smtClean="0"/>
              <a:t>02:48:22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7B403BE-229D-47A8-AE55-6996A8C015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53565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7 * 4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007224D-383A-4BA0-9F0C-46FEC00AA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F10BE-1B29-4D32-8FF0-A1F3E304AC1C}" type="datetime11">
              <a:rPr lang="de-DE" smtClean="0"/>
              <a:t>02:48:22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6B48CF8-E73A-4FD0-95EA-38E7BA150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1272851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2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6 * 6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FB7E7A1-5979-483E-A4A0-0B1C731FD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464F4-31FD-4512-B368-F91952EDAEF6}" type="datetime11">
              <a:rPr lang="de-DE" smtClean="0"/>
              <a:t>02:48:22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12CFC2A-8B89-4B9F-A707-0584F9C753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1223825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3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8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D0141E6-1514-49A4-88B4-3C424C1E4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20A82-9AB2-46DE-B455-98B64729F9D5}" type="datetime11">
              <a:rPr lang="de-DE" smtClean="0"/>
              <a:t>02:48:22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3B6424A-5444-4516-97DF-505D0439D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460181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538</Words>
  <Application>Microsoft Office PowerPoint</Application>
  <PresentationFormat>Bildschirmpräsentation (4:3)</PresentationFormat>
  <Paragraphs>280</Paragraphs>
  <Slides>50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50</vt:i4>
      </vt:variant>
    </vt:vector>
  </HeadingPairs>
  <TitlesOfParts>
    <vt:vector size="53" baseType="lpstr">
      <vt:lpstr>Arial</vt:lpstr>
      <vt:lpstr>Calibri</vt:lpstr>
      <vt:lpstr>Larissa</vt:lpstr>
      <vt:lpstr>Schnellrechenrunde</vt:lpstr>
      <vt:lpstr>Schnellrechenrunde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 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Schnellrechenrunde</dc:title>
  <dc:creator>test</dc:creator>
  <cp:lastModifiedBy>info vollgutmusiker</cp:lastModifiedBy>
  <cp:revision>9</cp:revision>
  <dcterms:created xsi:type="dcterms:W3CDTF">2016-10-17T18:30:07Z</dcterms:created>
  <dcterms:modified xsi:type="dcterms:W3CDTF">2024-11-23T01:48:31Z</dcterms:modified>
</cp:coreProperties>
</file>