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10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5" r:id="rId5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7 Sekunden gezeigt</a:t>
            </a:r>
          </a:p>
          <a:p>
            <a:r>
              <a:rPr lang="de-DE" dirty="0"/>
              <a:t>Bereite dich vor: </a:t>
            </a:r>
            <a:r>
              <a:rPr lang="de-DE" i="1" dirty="0"/>
              <a:t>Kopie und Stift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9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2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2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7 Sekunden gezeigt</a:t>
            </a:r>
          </a:p>
          <a:p>
            <a:r>
              <a:rPr lang="de-DE" dirty="0"/>
              <a:t>Bereite dich vor: </a:t>
            </a:r>
            <a:r>
              <a:rPr lang="de-DE" i="1" dirty="0"/>
              <a:t>Kopie und Stift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6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Kontrolliere deinen Zettel.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3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36306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6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9" y="1844824"/>
            <a:ext cx="343555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  <a:endParaRPr lang="de-DE" sz="25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45874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2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9" y="1844824"/>
            <a:ext cx="343555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1110162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4574235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9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7893884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8467894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7605768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15586778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8400716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10518571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49</a:t>
            </a:r>
          </a:p>
        </p:txBody>
      </p:sp>
    </p:spTree>
    <p:extLst>
      <p:ext uri="{BB962C8B-B14F-4D97-AF65-F5344CB8AC3E}">
        <p14:creationId xmlns:p14="http://schemas.microsoft.com/office/powerpoint/2010/main" val="77092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p:transition spd="slow" advTm="1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2</a:t>
            </a:r>
          </a:p>
        </p:txBody>
      </p:sp>
      <p:sp>
        <p:nvSpPr>
          <p:cNvPr id="4" name="Rechteck 3"/>
          <p:cNvSpPr/>
          <p:nvPr/>
        </p:nvSpPr>
        <p:spPr>
          <a:xfrm>
            <a:off x="3656531" y="1844824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478829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2</a:t>
            </a:r>
          </a:p>
        </p:txBody>
      </p:sp>
      <p:sp>
        <p:nvSpPr>
          <p:cNvPr id="4" name="Rechteck 3"/>
          <p:cNvSpPr/>
          <p:nvPr/>
        </p:nvSpPr>
        <p:spPr>
          <a:xfrm>
            <a:off x="3656531" y="1844824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5175853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36884324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6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41090504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7236559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25248777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1541349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8901684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0234951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p:transition spd="slow" advTm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p:transition spd="slow" advTm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3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6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7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2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Microsoft Office PowerPoint</Application>
  <PresentationFormat>Bildschirmpräsentation (4:3)</PresentationFormat>
  <Paragraphs>177</Paragraphs>
  <Slides>49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2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9</cp:revision>
  <dcterms:created xsi:type="dcterms:W3CDTF">2016-10-17T18:30:07Z</dcterms:created>
  <dcterms:modified xsi:type="dcterms:W3CDTF">2024-11-23T01:47:52Z</dcterms:modified>
</cp:coreProperties>
</file>