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4" r:id="rId40"/>
    <p:sldId id="415" r:id="rId41"/>
    <p:sldId id="416" r:id="rId42"/>
    <p:sldId id="417" r:id="rId43"/>
    <p:sldId id="418" r:id="rId44"/>
    <p:sldId id="419" r:id="rId45"/>
    <p:sldId id="420" r:id="rId46"/>
    <p:sldId id="421" r:id="rId47"/>
    <p:sldId id="422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69" autoAdjust="0"/>
    <p:restoredTop sz="94660"/>
  </p:normalViewPr>
  <p:slideViewPr>
    <p:cSldViewPr>
      <p:cViewPr varScale="1">
        <p:scale>
          <a:sx n="108" d="100"/>
          <a:sy n="108" d="100"/>
        </p:scale>
        <p:origin x="19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4299-BD3A-4CA7-8142-0EA927DD7895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3E953-8E6A-4A24-9064-C33AE9E1B137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002D9-362E-4B83-ADA2-9B5642CC4AC7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F5BE7-F0F8-4556-BE16-6811AEEA5DDF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1F15-C6E6-4104-BFBF-4F1E1A2F36EC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2445-77AF-4B51-BEEF-652D12DA463D}" type="datetime11">
              <a:rPr lang="de-DE" smtClean="0"/>
              <a:t>02:50:49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1DF9-6614-45C1-B56C-7519043B5CB9}" type="datetime11">
              <a:rPr lang="de-DE" smtClean="0"/>
              <a:t>02:50:49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DC99B-AA79-453D-994C-E31DB0FE757E}" type="datetime11">
              <a:rPr lang="de-DE" smtClean="0"/>
              <a:t>02:50:49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65A90-A251-4782-AC34-81AD6B518F3A}" type="datetime11">
              <a:rPr lang="de-DE" smtClean="0"/>
              <a:t>02:50:49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EDB1D-CF1C-43E5-AB68-681F2430D811}" type="datetime11">
              <a:rPr lang="de-DE" smtClean="0"/>
              <a:t>02:50:49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2D38E-D479-4DC9-815D-E2C03184A80D}" type="datetime11">
              <a:rPr lang="de-DE" smtClean="0"/>
              <a:t>02:50:49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4D23D-EAF1-49B2-88AF-1299F235EEC9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©11-2020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78746-62C9-4A34-91A8-69767FE50EF9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C91B-0CBA-4D51-9BF4-9CAF8CF10974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48466-1242-4863-95A1-C29381AC22BD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117F-97EF-4DC0-99D5-A7233CD850D3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0B8BC-2A74-49FB-9AC4-C371DB0D9780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F516-0FD2-4C0D-A1C0-F9931431EECB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DD1E3-D1F4-4E29-89CE-14981D30C8FB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2A5-D338-46EE-8843-4575951BD1D5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88646-9EB9-43CF-AFB3-B7BCD2FCD549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3FFB5-B35B-478D-8EA7-9B7EA9DBCD9B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6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B22FA-EFA7-414A-BE1B-F3F2B021CEA4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A5258-8C0D-4B9B-B6EB-AA6C725B48E0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1A16D-88C1-49B9-AD65-171654BD7B72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ABDE4-04FD-4D29-AAEC-A4B4F02F8012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B0330-A8B8-428B-85A1-2843A6284E73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73321-B44F-4636-A76B-ED42CB643D96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1BF1A-0EED-4B8D-990E-2E0997D71904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705DE-3481-4C17-90DA-B7A2B07E005B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50E1-31F0-4D22-99E7-D710F7CD5131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62995-6FEC-4E66-8080-4450DFB39BD7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61037-02ED-43BA-BB31-4DB8915074B8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7C45407-686B-41CF-A35C-50413777EF1D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48640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BE42B-EA03-46AB-853B-915226A779FD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0657C63-35CA-4633-9249-C9D8C49DBEBC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806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E884-BF2A-4077-A33E-23EF64A8EA22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8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4A27F-823A-46B9-954F-4BB335AEE67D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C79CA5D-4C33-4743-9C26-163A36B1AAC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7775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1EC38-F659-4897-B6A7-CC7BBBF75210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1133CB9-7ECB-473A-864D-A52CF3C809BC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0496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A075A-BB07-448B-87F0-C16863927925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4CBF27F-A848-41A7-9E92-10F9300024F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22458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4450-D0A3-4BE2-B124-DA26D761CBDC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20FE880-D241-4E02-B8B6-1E577E5B3F7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62642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1CFB4-ED75-4DFE-8446-FFA0E1E339EF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4BA39EF-2DE8-4668-9C3C-E4C5C40F237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28477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FDF5-5A46-441C-BF93-382F409F057C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23E09F3-2E5C-4B5E-B052-A755436A7717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16590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DC23-D136-436C-8887-046470B5C549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F7BC4BF-3137-461F-AA26-60CFAD9B6910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874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54D6C-FDB1-4E66-AFA2-B452C256ED1A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CC55538-CCD8-4DB1-ADDD-281192DCFC2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8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3EEF4A-85D0-49B4-9726-F94FBD4F5BB8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05DB0C1-5855-4663-8BD1-197EB1397CA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932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775364-3C93-477C-95B1-41C23BE74CE0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3A7C8B5-0E46-45F9-8BF4-9F62B6775CF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88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966AE-BC8F-4F53-AFCE-B88EA0D4C6A8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2B5DF-8474-41DF-B816-5C4F9D5CC9D3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0013FC4-F1AD-43E1-AA02-E672E9E8201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28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6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A0ED-D33D-40FA-B39E-BE25E54DE78F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6111814-9E9D-4715-B2EA-76A5838F8A8C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559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C0EDE-D52F-4F3F-8E8E-6527F2062DE6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DBE431D-D3EA-4BD0-B4A8-FD412BC2214C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262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4ECF-7CAA-4A5B-A2C6-A6643A2F6374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E41BC6C-7867-47CF-8A47-C632798BCDC5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624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C84D5-CD4F-4561-B352-188430D8343D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92BCBD5-2F60-45CE-A0C7-AB49671E19F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79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89750-18D1-4A8E-A676-EE5A560BD6F4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2369A4E-778F-4765-BF2E-94CCF216BFBD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43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79992-CA9F-431F-8AC9-AC4620526625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D11760E-D7FA-4FDE-8C02-758B63BD9166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021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743D-3FD4-4BB8-A8AD-9B8EAFC9DB37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©11-2020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F55321-9AD5-456D-AA57-A390A5CBFA9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115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B58FD-DC7F-4B47-952A-F022605BFA85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D6C7-24DA-4EDF-9459-AC4768D9DCD1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D5903-8A30-4FE1-BF22-64FCC3C7837B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EA68-9040-43E0-BECC-0E06AD4015B7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8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BBB7B-4C15-4D0B-95B7-55449F42AE60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0F080-1F69-41BD-94EF-D2CB79893242}" type="datetime11">
              <a:rPr lang="de-DE" smtClean="0"/>
              <a:t>02:50:49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©11-2020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29</cp:revision>
  <dcterms:created xsi:type="dcterms:W3CDTF">2016-10-17T18:30:07Z</dcterms:created>
  <dcterms:modified xsi:type="dcterms:W3CDTF">2024-11-23T01:50:59Z</dcterms:modified>
</cp:coreProperties>
</file>