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79" r:id="rId2"/>
    <p:sldId id="308" r:id="rId3"/>
    <p:sldId id="280" r:id="rId4"/>
    <p:sldId id="281" r:id="rId5"/>
    <p:sldId id="282" r:id="rId6"/>
    <p:sldId id="283" r:id="rId7"/>
    <p:sldId id="25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0" r:id="rId25"/>
    <p:sldId id="262" r:id="rId26"/>
    <p:sldId id="261" r:id="rId27"/>
    <p:sldId id="304" r:id="rId28"/>
    <p:sldId id="310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  <p:sldId id="392" r:id="rId39"/>
    <p:sldId id="393" r:id="rId40"/>
    <p:sldId id="394" r:id="rId41"/>
    <p:sldId id="395" r:id="rId42"/>
    <p:sldId id="396" r:id="rId43"/>
    <p:sldId id="397" r:id="rId44"/>
    <p:sldId id="398" r:id="rId45"/>
    <p:sldId id="399" r:id="rId46"/>
    <p:sldId id="400" r:id="rId47"/>
    <p:sldId id="401" r:id="rId48"/>
    <p:sldId id="402" r:id="rId49"/>
    <p:sldId id="305" r:id="rId5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77F0-7BD6-463B-B84D-80E2AF15A6B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04B9-E868-4797-A708-6922D86C2706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62501-216E-4B34-8DFC-975B30097475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D1BC4-2528-4EF6-B88E-12E913BE3AA4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462D-0FDE-4DE0-AE90-621A26A54FAC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F32D3-EC42-4C8D-8CC5-009D7A5D454E}" type="datetime11">
              <a:rPr lang="de-DE" smtClean="0"/>
              <a:t>02:48:34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4322-AC9F-43A2-AE17-EB1848570D9A}" type="datetime11">
              <a:rPr lang="de-DE" smtClean="0"/>
              <a:t>02:48:34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E0D3F-ABAD-4F01-BCD8-CF87AC5232BC}" type="datetime11">
              <a:rPr lang="de-DE" smtClean="0"/>
              <a:t>02:48:34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1834-4A15-45DB-987A-9C964F7F422E}" type="datetime11">
              <a:rPr lang="de-DE" smtClean="0"/>
              <a:t>02:48:34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6073-B16C-44AD-8436-7ADA365869A9}" type="datetime11">
              <a:rPr lang="de-DE" smtClean="0"/>
              <a:t>02:48:34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8805F-A8CE-4D95-86ED-BA1D5848F30E}" type="datetime11">
              <a:rPr lang="de-DE" smtClean="0"/>
              <a:t>02:48:34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B084C-8EF0-4676-A6FB-E01B470591E1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B2A1-8B1A-4854-B261-553CF8E401A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5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  <a:p>
            <a:endParaRPr lang="de-DE" dirty="0"/>
          </a:p>
        </p:txBody>
      </p:sp>
      <p:cxnSp>
        <p:nvCxnSpPr>
          <p:cNvPr id="5" name="Gerade Verbindung mit Pfeil 4"/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22FA48-C503-4CDF-BB4B-0EB4F521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FB7DC-23A0-4FD6-836B-2728B73138B0}" type="datetime11">
              <a:rPr lang="de-DE" smtClean="0"/>
              <a:t>02:48:34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76721C5-3CE6-49CC-97BA-8D5BED106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84724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31D7-D7F1-4C1C-8FB9-33FAE2D08F30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4EE06-79ED-443E-B855-A53BD7CE49C9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9CBDCA5-86F5-4111-91CD-1F0764EB88D1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90676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A12B-0A21-4EC1-8134-85748F9196FA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EBC178C-1B2E-414E-A782-90BD73F815D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1541290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17B2F7E-2303-4AF7-9D8C-3488D6AE9439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</a:t>
            </a:r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1008223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954F1FE-05DC-4B1E-8742-1D72DFFDC1B2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8497078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EA22B57-60DD-4F86-A086-BB94E1B26A63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15422954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9EBD57D-35EA-4567-BBC5-E06634A8D1D9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3160309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DF59551-BB10-4241-B597-478A905B6A28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4084100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BECD417-7145-4BDD-8ED5-E3F090F26F0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81</a:t>
            </a:r>
          </a:p>
        </p:txBody>
      </p:sp>
    </p:spTree>
    <p:extLst>
      <p:ext uri="{BB962C8B-B14F-4D97-AF65-F5344CB8AC3E}">
        <p14:creationId xmlns:p14="http://schemas.microsoft.com/office/powerpoint/2010/main" val="21372805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81B32C6-A6B0-4ECE-9A10-C2ED4EBD41D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66278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CF76A6D-8093-4D22-83CA-B22736FB48AB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884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0C3956F-C9B1-497C-AB06-6CAAC51F30E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02503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CCEE-AFCE-4394-B227-E256D7DE62F7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D79DDA0-0C74-4D85-931C-03CFB1DF5251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16927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CA55FD8-A33C-4A90-B471-AF94D71441A7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318241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168961A-ACB4-4C12-BF54-E198E29CF567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84578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35BFA2-1214-4B7B-8D81-49A252750C32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185773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5094220-EC57-4534-A568-C565C6CDD257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350489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595536D-07FB-4F6B-8309-74C67409ED7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327402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703F4E-87FF-4952-B062-98DEA9EC9056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63</a:t>
            </a:r>
          </a:p>
        </p:txBody>
      </p:sp>
    </p:spTree>
    <p:extLst>
      <p:ext uri="{BB962C8B-B14F-4D97-AF65-F5344CB8AC3E}">
        <p14:creationId xmlns:p14="http://schemas.microsoft.com/office/powerpoint/2010/main" val="362505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09E129D-79D3-420E-A4FF-C1BB9F28E163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83218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20B5B91-3E02-4265-A0D5-CD34175E12BD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84678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04403-1EB1-4815-9E42-36B199B913F4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980C-2A75-4249-9BAC-A564490FE265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02:48:34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</Words>
  <Application>Microsoft Office PowerPoint</Application>
  <PresentationFormat>Bildschirmpräsentation (4:3)</PresentationFormat>
  <Paragraphs>275</Paragraphs>
  <Slides>49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2" baseType="lpstr">
      <vt:lpstr>Arial</vt:lpstr>
      <vt:lpstr>Calibri</vt:lpstr>
      <vt:lpstr>Larissa</vt:lpstr>
      <vt:lpstr>Schnellrechenrunde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23</cp:revision>
  <dcterms:created xsi:type="dcterms:W3CDTF">2016-10-17T18:30:07Z</dcterms:created>
  <dcterms:modified xsi:type="dcterms:W3CDTF">2024-11-23T01:49:06Z</dcterms:modified>
</cp:coreProperties>
</file>