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46" r:id="rId29"/>
    <p:sldId id="447" r:id="rId30"/>
    <p:sldId id="448" r:id="rId31"/>
    <p:sldId id="449" r:id="rId32"/>
    <p:sldId id="450" r:id="rId33"/>
    <p:sldId id="451" r:id="rId34"/>
    <p:sldId id="452" r:id="rId35"/>
    <p:sldId id="453" r:id="rId36"/>
    <p:sldId id="454" r:id="rId37"/>
    <p:sldId id="455" r:id="rId38"/>
    <p:sldId id="456" r:id="rId39"/>
    <p:sldId id="457" r:id="rId40"/>
    <p:sldId id="458" r:id="rId41"/>
    <p:sldId id="459" r:id="rId42"/>
    <p:sldId id="460" r:id="rId43"/>
    <p:sldId id="461" r:id="rId44"/>
    <p:sldId id="462" r:id="rId45"/>
    <p:sldId id="463" r:id="rId46"/>
    <p:sldId id="464" r:id="rId47"/>
    <p:sldId id="465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60"/>
  </p:normalViewPr>
  <p:slideViewPr>
    <p:cSldViewPr>
      <p:cViewPr varScale="1">
        <p:scale>
          <a:sx n="108" d="100"/>
          <a:sy n="108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4299-BD3A-4CA7-8142-0EA927DD7895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E953-8E6A-4A24-9064-C33AE9E1B137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02D9-362E-4B83-ADA2-9B5642CC4AC7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02:48:08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1F15-C6E6-4104-BFBF-4F1E1A2F36EC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2445-77AF-4B51-BEEF-652D12DA463D}" type="datetime11">
              <a:rPr lang="de-DE" smtClean="0"/>
              <a:t>02:48:09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DF9-6614-45C1-B56C-7519043B5CB9}" type="datetime11">
              <a:rPr lang="de-DE" smtClean="0"/>
              <a:t>02:48:09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C99B-AA79-453D-994C-E31DB0FE757E}" type="datetime11">
              <a:rPr lang="de-DE" smtClean="0"/>
              <a:t>02:48:09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65A90-A251-4782-AC34-81AD6B518F3A}" type="datetime11">
              <a:rPr lang="de-DE" smtClean="0"/>
              <a:t>02:48:09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DB1D-CF1C-43E5-AB68-681F2430D811}" type="datetime11">
              <a:rPr lang="de-DE" smtClean="0"/>
              <a:t>02:48:09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D38E-D479-4DC9-815D-E2C03184A80D}" type="datetime11">
              <a:rPr lang="de-DE" smtClean="0"/>
              <a:t>02:48:09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4D23D-EAF1-49B2-88AF-1299F235EEC9}" type="datetime11">
              <a:rPr lang="de-DE" smtClean="0"/>
              <a:t>02:48:08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Schnellrechenrunde (09.12</a:t>
            </a:r>
            <a:r>
              <a:rPr lang="de-DE" dirty="0"/>
              <a:t>.)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 und Quadratzahlen!!!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8746-62C9-4A34-91A8-69767FE50EF9}" type="datetime11">
              <a:rPr lang="de-DE" smtClean="0"/>
              <a:t>02:48:08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19²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6 :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54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16²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5258-8C0D-4B9B-B6EB-AA6C725B48E0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72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50E1-31F0-4D22-99E7-D710F7CD5131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2995-6FEC-4E66-8080-4450DFB39BD7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18²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4BAE6FD-9265-4F71-BBD7-3CFF9BFFBB21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65944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28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3F4503E-56BC-4CF5-80E2-F062B88AA8A3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0002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E884-BF2A-4077-A33E-23EF64A8EA2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B0DD94E-F436-412C-AB2A-98F8CDF975D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81466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14²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5390E33-7A6D-47BA-9054-6AE6415C55AA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196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67586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61C58FE-07D7-488D-A96B-5CEF5EF0C67D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10487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19²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443058F-318A-4730-8665-0E2E0D028BE6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0083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4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869E6A1-78DB-44EA-8D34-5A06F5B8182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22704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6 :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0633EDA-6716-4615-9FB5-7BBB9F0A265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06373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4B54B69-0BDE-43BA-B17B-2FAAD1A9DE19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89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7E65A43-21E0-49F5-AA42-97AB6D20006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977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54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BE4E995-B10E-46B8-88FF-B0C3577EF94A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420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16²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1CEFF72-C31D-41A4-9A9C-4F2E9D9CC5F9}"/>
              </a:ext>
            </a:extLst>
          </p:cNvPr>
          <p:cNvSpPr/>
          <p:nvPr/>
        </p:nvSpPr>
        <p:spPr>
          <a:xfrm>
            <a:off x="2227885" y="1811735"/>
            <a:ext cx="4474303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586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66AE-BC8F-4F53-AFCE-B88EA0D4C6A8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7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AB1F5DF-FEB0-4A54-BD34-7FA51EA53FA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08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56219A0-6778-4747-94C7-ED3EF57F66F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899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4E5ACD7-4426-49FA-9ECB-0C96195D95C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848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146E4DE-905C-4D3C-B9A0-C25AF6CC9C7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314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8710427-94CC-4391-BF8B-62FFD9A467B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20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861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92E7BF8-EA84-4211-BA11-F917485C07D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277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2216AA42-5CFB-421A-8A1E-5A1620EF3B8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210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72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A43942D-713F-41E4-831F-8E0143F9AA04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692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58FD-DC7F-4B47-952A-F022605BFA85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D6C7-24DA-4EDF-9459-AC4768D9DCD1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18²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28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14²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02:48:09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 (09.12.)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33</cp:revision>
  <dcterms:created xsi:type="dcterms:W3CDTF">2016-10-17T18:30:07Z</dcterms:created>
  <dcterms:modified xsi:type="dcterms:W3CDTF">2024-11-23T01:48:19Z</dcterms:modified>
</cp:coreProperties>
</file>