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79" r:id="rId2"/>
    <p:sldId id="308" r:id="rId3"/>
    <p:sldId id="280" r:id="rId4"/>
    <p:sldId id="281" r:id="rId5"/>
    <p:sldId id="282" r:id="rId6"/>
    <p:sldId id="283" r:id="rId7"/>
    <p:sldId id="259" r:id="rId8"/>
    <p:sldId id="278" r:id="rId9"/>
    <p:sldId id="277" r:id="rId10"/>
    <p:sldId id="276" r:id="rId11"/>
    <p:sldId id="275" r:id="rId12"/>
    <p:sldId id="274" r:id="rId13"/>
    <p:sldId id="273" r:id="rId14"/>
    <p:sldId id="272" r:id="rId15"/>
    <p:sldId id="271" r:id="rId16"/>
    <p:sldId id="270" r:id="rId17"/>
    <p:sldId id="269" r:id="rId18"/>
    <p:sldId id="268" r:id="rId19"/>
    <p:sldId id="267" r:id="rId20"/>
    <p:sldId id="266" r:id="rId21"/>
    <p:sldId id="265" r:id="rId22"/>
    <p:sldId id="264" r:id="rId23"/>
    <p:sldId id="263" r:id="rId24"/>
    <p:sldId id="260" r:id="rId25"/>
    <p:sldId id="262" r:id="rId26"/>
    <p:sldId id="261" r:id="rId27"/>
    <p:sldId id="304" r:id="rId28"/>
    <p:sldId id="310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2" r:id="rId49"/>
    <p:sldId id="305" r:id="rId5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96CAA-DD76-4271-AB40-CC827EA75F45}" type="datetimeFigureOut">
              <a:rPr lang="de-DE" smtClean="0"/>
              <a:t>07.04.2017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405E9E-9FB0-43BF-8D27-6FAC9B75F06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4265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31525-DD15-48BB-A552-28D5BD1FCFBF}" type="datetime1">
              <a:rPr lang="de-DE" smtClean="0"/>
              <a:t>07.04.2017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555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69FC3-2E32-4F60-B1D5-2456F31BC5CF}" type="datetime1">
              <a:rPr lang="de-DE" smtClean="0"/>
              <a:t>07.04.2017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21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1E817-A0AF-4E1A-B29E-0B00BB371FE1}" type="datetime1">
              <a:rPr lang="de-DE" smtClean="0"/>
              <a:t>07.04.2017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50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DE713-C4FB-4029-8B12-7235B7ABECB2}" type="datetime1">
              <a:rPr lang="de-DE" smtClean="0"/>
              <a:t>07.04.2017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08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B628D-6B3D-4205-B00A-0EC5F314722C}" type="datetime1">
              <a:rPr lang="de-DE" smtClean="0"/>
              <a:t>07.04.2017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67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0ED74-A053-499F-B133-151F394BD35E}" type="datetime1">
              <a:rPr lang="de-DE" smtClean="0"/>
              <a:t>07.04.2017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32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9E979-EF0B-4D6A-ACFC-0A76635694D5}" type="datetime1">
              <a:rPr lang="de-DE" smtClean="0"/>
              <a:t>07.04.2017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89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C7DB6-9B8F-4311-82DB-779EBF399579}" type="datetime1">
              <a:rPr lang="de-DE" smtClean="0"/>
              <a:t>07.04.2017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02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AA290-7E3F-4A23-896E-F9AA95A82161}" type="datetime1">
              <a:rPr lang="de-DE" smtClean="0"/>
              <a:t>07.04.2017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68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38F74-A61F-4664-844C-AE85DE7BFE5D}" type="datetime1">
              <a:rPr lang="de-DE" smtClean="0"/>
              <a:t>07.04.2017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51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F22C1-51E1-4F50-AEAC-2D33E8374CE7}" type="datetime1">
              <a:rPr lang="de-DE" smtClean="0"/>
              <a:t>07.04.2017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54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B31B0-0320-4E9F-ABDC-7C0F3E0C6DB2}" type="datetime1">
              <a:rPr lang="de-DE" smtClean="0"/>
              <a:t>07.04.2017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© 4-2017 Kleemann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2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Schnellrechenrunde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20 Aufgaben aus dem kleinen 1x1</a:t>
            </a:r>
          </a:p>
          <a:p>
            <a:r>
              <a:rPr lang="de-DE" dirty="0"/>
              <a:t>Schreibe zunächst die Zahlen von 1-20 auf</a:t>
            </a:r>
          </a:p>
          <a:p>
            <a:r>
              <a:rPr lang="de-DE" dirty="0"/>
              <a:t>Jede Aufgabe wird dir 7 Sekunden gezeigt</a:t>
            </a:r>
          </a:p>
          <a:p>
            <a:r>
              <a:rPr lang="de-DE" dirty="0" smtClean="0"/>
              <a:t>Schreibe </a:t>
            </a:r>
            <a:r>
              <a:rPr lang="de-DE" dirty="0" smtClean="0"/>
              <a:t>nur die Ergebnisse untereinander</a:t>
            </a:r>
          </a:p>
          <a:p>
            <a:r>
              <a:rPr lang="de-DE" dirty="0" smtClean="0"/>
              <a:t>Oben </a:t>
            </a:r>
            <a:r>
              <a:rPr lang="de-DE" dirty="0" smtClean="0"/>
              <a:t>links auf der Folie steht die jeweilige Aufgabennummer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6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4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4 * 6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53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5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3 * 8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66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6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56 : 8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8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7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81 : 9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6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8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12 : 4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93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9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27 : 9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850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10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6 * 2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30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11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3 * 7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38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12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56 : 7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3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13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32 : 4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11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Schnellrechenrunde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 smtClean="0"/>
              <a:t>Schreibe nur die Ergebnisse untereinander</a:t>
            </a:r>
          </a:p>
          <a:p>
            <a:r>
              <a:rPr lang="de-DE" dirty="0" smtClean="0"/>
              <a:t>Jede Aufgabe wird dir 7 Sekunden gezeigt</a:t>
            </a:r>
          </a:p>
          <a:p>
            <a:r>
              <a:rPr lang="de-DE" dirty="0" smtClean="0"/>
              <a:t>Schreibe zunächst die Zahlen von 1-20 untereinander auf</a:t>
            </a:r>
          </a:p>
          <a:p>
            <a:r>
              <a:rPr lang="de-DE" dirty="0" smtClean="0"/>
              <a:t>Oben links auf der Folie steht die jeweilige Aufgabennummer</a:t>
            </a:r>
            <a:endParaRPr lang="de-DE" dirty="0"/>
          </a:p>
        </p:txBody>
      </p:sp>
      <p:cxnSp>
        <p:nvCxnSpPr>
          <p:cNvPr id="5" name="Gerade Verbindung mit Pfeil 4"/>
          <p:cNvCxnSpPr/>
          <p:nvPr/>
        </p:nvCxnSpPr>
        <p:spPr>
          <a:xfrm flipH="1" flipV="1">
            <a:off x="827584" y="1844824"/>
            <a:ext cx="3456384" cy="338437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472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14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4 * 4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04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15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7 * 2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84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16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6 * 7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760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17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3 * 6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961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18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40 : 8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381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19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5 * 3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41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20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9 * 5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4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           Kurz den Geist wieder einsammeln…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494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Kontrolliere jetzt deinen Zettel.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913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5 * 7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2854223" y="1628800"/>
            <a:ext cx="3435556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35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790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Start in…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794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2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8 * 9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2854222" y="1628800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72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138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3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28 : 7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3666945" y="1628800"/>
            <a:ext cx="1810111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732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4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4 * 6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2854222" y="1628800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24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336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5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3 * 8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2854222" y="1628800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24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24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6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56 : 8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3666945" y="1628800"/>
            <a:ext cx="1810111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153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7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81 : 9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3666945" y="1628800"/>
            <a:ext cx="1810111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922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8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12 : 4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3666945" y="1628800"/>
            <a:ext cx="1810111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847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9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27 : 9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3666945" y="1628800"/>
            <a:ext cx="1810111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400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10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6 * 2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2854222" y="1628800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116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11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3 * 7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2854222" y="1628800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21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710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 smtClean="0"/>
              <a:t>              3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06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12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56 : 7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3666945" y="1628800"/>
            <a:ext cx="1810111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488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13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32 : 4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3666945" y="1628800"/>
            <a:ext cx="1810111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004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14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4 * 4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2854222" y="1628800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16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382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15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7 * 2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2854222" y="1628800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14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193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16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6 * 7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2854222" y="1628800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42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922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17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3 * 6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2854222" y="1628800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18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416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18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40 : 8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3666945" y="1628800"/>
            <a:ext cx="1810111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139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19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5 * 3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2854222" y="1628800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151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20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9 * 5</a:t>
            </a:r>
            <a:endParaRPr lang="de-DE" sz="9600" dirty="0"/>
          </a:p>
        </p:txBody>
      </p:sp>
      <p:sp>
        <p:nvSpPr>
          <p:cNvPr id="4" name="Rechteck 3"/>
          <p:cNvSpPr/>
          <p:nvPr/>
        </p:nvSpPr>
        <p:spPr>
          <a:xfrm>
            <a:off x="2854222" y="1628800"/>
            <a:ext cx="3435557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5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45</a:t>
            </a:r>
            <a:endParaRPr lang="de-DE" sz="25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672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Wer hat ALLE Aufgaben richtig? Melden!</a:t>
            </a:r>
          </a:p>
          <a:p>
            <a:endParaRPr lang="de-DE" dirty="0"/>
          </a:p>
          <a:p>
            <a:r>
              <a:rPr lang="de-DE" dirty="0" smtClean="0"/>
              <a:t>Wer hat weniger als 3 Aufgaben falsch?</a:t>
            </a:r>
          </a:p>
          <a:p>
            <a:endParaRPr lang="de-DE" dirty="0"/>
          </a:p>
          <a:p>
            <a:r>
              <a:rPr lang="de-DE" dirty="0" smtClean="0"/>
              <a:t>Wer hat weniger als 5 Aufgaben falsch?</a:t>
            </a:r>
          </a:p>
          <a:p>
            <a:endParaRPr lang="de-DE" dirty="0"/>
          </a:p>
          <a:p>
            <a:r>
              <a:rPr lang="de-DE" dirty="0" smtClean="0"/>
              <a:t>Wer hat mehr als 5 Aufgaben falsch?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© 4-2017 Kleemann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485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 smtClean="0"/>
              <a:t>              2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930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 smtClean="0"/>
              <a:t>              1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565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5 * 7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285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2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8 * 9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38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3</a:t>
            </a:r>
          </a:p>
          <a:p>
            <a:pPr marL="0" indent="0">
              <a:buNone/>
            </a:pPr>
            <a:endParaRPr lang="de-DE" dirty="0" smtClean="0"/>
          </a:p>
          <a:p>
            <a:pPr marL="0" indent="0" algn="ctr">
              <a:buNone/>
            </a:pPr>
            <a:r>
              <a:rPr lang="de-DE" sz="9600" dirty="0" smtClean="0"/>
              <a:t>28 : 7</a:t>
            </a:r>
            <a:endParaRPr lang="de-DE" sz="96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© 4-2017 Kleemann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01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451</Words>
  <Application>Microsoft Office PowerPoint</Application>
  <PresentationFormat>Bildschirmpräsentation (4:3)</PresentationFormat>
  <Paragraphs>226</Paragraphs>
  <Slides>49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49</vt:i4>
      </vt:variant>
    </vt:vector>
  </HeadingPairs>
  <TitlesOfParts>
    <vt:vector size="50" baseType="lpstr">
      <vt:lpstr>Larissa</vt:lpstr>
      <vt:lpstr>Schnellrechenrunde</vt:lpstr>
      <vt:lpstr>Schnellrechenrunde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Schnellrechenrunde</dc:title>
  <dc:creator>test</dc:creator>
  <cp:lastModifiedBy>test</cp:lastModifiedBy>
  <cp:revision>13</cp:revision>
  <dcterms:created xsi:type="dcterms:W3CDTF">2016-10-17T18:30:07Z</dcterms:created>
  <dcterms:modified xsi:type="dcterms:W3CDTF">2017-04-07T04:31:44Z</dcterms:modified>
</cp:coreProperties>
</file>