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1"/>
  </p:notesMasterIdLst>
  <p:handoutMasterIdLst>
    <p:handoutMasterId r:id="rId52"/>
  </p:handoutMasterIdLst>
  <p:sldIdLst>
    <p:sldId id="353" r:id="rId2"/>
    <p:sldId id="354" r:id="rId3"/>
    <p:sldId id="280" r:id="rId4"/>
    <p:sldId id="281" r:id="rId5"/>
    <p:sldId id="282" r:id="rId6"/>
    <p:sldId id="283" r:id="rId7"/>
    <p:sldId id="259" r:id="rId8"/>
    <p:sldId id="278" r:id="rId9"/>
    <p:sldId id="277" r:id="rId10"/>
    <p:sldId id="276" r:id="rId11"/>
    <p:sldId id="275" r:id="rId12"/>
    <p:sldId id="274" r:id="rId13"/>
    <p:sldId id="273" r:id="rId14"/>
    <p:sldId id="272" r:id="rId15"/>
    <p:sldId id="271" r:id="rId16"/>
    <p:sldId id="270" r:id="rId17"/>
    <p:sldId id="269" r:id="rId18"/>
    <p:sldId id="268" r:id="rId19"/>
    <p:sldId id="267" r:id="rId20"/>
    <p:sldId id="266" r:id="rId21"/>
    <p:sldId id="265" r:id="rId22"/>
    <p:sldId id="264" r:id="rId23"/>
    <p:sldId id="263" r:id="rId24"/>
    <p:sldId id="260" r:id="rId25"/>
    <p:sldId id="262" r:id="rId26"/>
    <p:sldId id="261" r:id="rId27"/>
    <p:sldId id="304" r:id="rId28"/>
    <p:sldId id="309" r:id="rId29"/>
    <p:sldId id="332" r:id="rId30"/>
    <p:sldId id="333" r:id="rId31"/>
    <p:sldId id="334" r:id="rId32"/>
    <p:sldId id="335" r:id="rId33"/>
    <p:sldId id="336" r:id="rId34"/>
    <p:sldId id="337" r:id="rId35"/>
    <p:sldId id="338" r:id="rId36"/>
    <p:sldId id="339" r:id="rId37"/>
    <p:sldId id="340" r:id="rId38"/>
    <p:sldId id="341" r:id="rId39"/>
    <p:sldId id="342" r:id="rId40"/>
    <p:sldId id="343" r:id="rId41"/>
    <p:sldId id="344" r:id="rId42"/>
    <p:sldId id="345" r:id="rId43"/>
    <p:sldId id="346" r:id="rId44"/>
    <p:sldId id="347" r:id="rId45"/>
    <p:sldId id="348" r:id="rId46"/>
    <p:sldId id="349" r:id="rId47"/>
    <p:sldId id="350" r:id="rId48"/>
    <p:sldId id="351" r:id="rId49"/>
    <p:sldId id="305" r:id="rId50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041693CC-CB9B-446D-A2AE-93F1772C016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867AE0D1-3983-4A91-B128-5F87058DE91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12CF7B-508C-4FFE-BAD3-9E942DBFBA2D}" type="datetimeFigureOut">
              <a:rPr lang="de-DE" smtClean="0"/>
              <a:t>23.11.2024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1E4A8BCF-9179-4310-B8A6-D514D90D7EE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3383B02-1660-4A31-B5BD-755CF9DA83D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E71FC3-858D-416C-AAA2-B0CE11A5A96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60423266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A64641-7148-4EF3-A27E-A6135ED353AF}" type="datetimeFigureOut">
              <a:rPr lang="de-DE" smtClean="0"/>
              <a:t>23.11.2024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593095-BDE1-41A2-A7CE-60B0C50FF3F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57998640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8CE80-DEFA-4689-9157-8F345A8B0D62}" type="datetime11">
              <a:rPr lang="de-DE" smtClean="0"/>
              <a:t>02:49:09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©10-2020 Kleemann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655507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86ADE-4DBF-468B-AD8C-4087187CD0DE}" type="datetime11">
              <a:rPr lang="de-DE" smtClean="0"/>
              <a:t>02:49:09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©10-2020 Kleemann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92177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2B312-72B3-4A5C-A3EB-8B0521B6219A}" type="datetime11">
              <a:rPr lang="de-DE" smtClean="0"/>
              <a:t>02:49:09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©10-2020 Kleemann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835011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0E9E6-B1C9-416B-8400-E328AC50C70C}" type="datetime11">
              <a:rPr lang="de-DE" smtClean="0"/>
              <a:t>02:49:08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©10-2020 Kleemann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670875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E053B-B3F0-40BC-A955-8913C3C7CEAF}" type="datetime11">
              <a:rPr lang="de-DE" smtClean="0"/>
              <a:t>02:49:09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©10-2020 Kleemann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166705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8477F-0199-498F-BAE6-95F2B1DFC389}" type="datetime11">
              <a:rPr lang="de-DE" smtClean="0"/>
              <a:t>02:49:09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©10-2020 Kleemann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023271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B2D405-4EE7-4047-A124-ACDA39B4488B}" type="datetime11">
              <a:rPr lang="de-DE" smtClean="0"/>
              <a:t>02:49:09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©10-2020 Kleemann</a:t>
            </a: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258984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24278-6D82-4042-8579-E9A0E7BD03AE}" type="datetime11">
              <a:rPr lang="de-DE" smtClean="0"/>
              <a:t>02:49:09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©10-2020 Kleemann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92027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077D0-FB17-44F1-81BC-CB109CC41464}" type="datetime11">
              <a:rPr lang="de-DE" smtClean="0"/>
              <a:t>02:49:09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©10-2020 Kleemann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386807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D62DA-D4B1-4442-91AC-D1B8FD888A33}" type="datetime11">
              <a:rPr lang="de-DE" smtClean="0"/>
              <a:t>02:49:09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©10-2020 Kleemann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340511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DEE0B-1ECD-44EE-B815-03BDF6363B26}" type="datetime11">
              <a:rPr lang="de-DE" smtClean="0"/>
              <a:t>02:49:09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©10-2020 Kleemann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25489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E648E3-1040-4F4A-8FAE-1F7ABAE6A31C}" type="datetime11">
              <a:rPr lang="de-DE" smtClean="0"/>
              <a:t>02:49:08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©10-2020 Kleemann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11227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Schnellrechenrunde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20 Aufgaben aus dem kleinen 1x1</a:t>
            </a:r>
          </a:p>
          <a:p>
            <a:r>
              <a:rPr lang="de-DE" dirty="0"/>
              <a:t>Schreibe nur die Ergebnisse untereinander</a:t>
            </a:r>
          </a:p>
          <a:p>
            <a:r>
              <a:rPr lang="de-DE" dirty="0"/>
              <a:t>Jede Aufgabe wird dir 7 Sekunden gezeigt</a:t>
            </a:r>
          </a:p>
          <a:p>
            <a:r>
              <a:rPr lang="de-DE" dirty="0"/>
              <a:t>Oben links auf der Folie steht die jeweilige Aufgabennummer</a:t>
            </a:r>
          </a:p>
          <a:p>
            <a:r>
              <a:rPr lang="de-DE" dirty="0"/>
              <a:t>Bereite dich vor: </a:t>
            </a:r>
            <a:r>
              <a:rPr lang="de-DE" b="1" dirty="0"/>
              <a:t>Stift und Zettel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15A7B3F-8796-4B38-9139-14CB7D0550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6B2A1-8B1A-4854-B261-553CF8E401A8}" type="datetime11">
              <a:rPr lang="de-DE" smtClean="0"/>
              <a:t>02:49:08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57B6FB3-2958-4924-95F7-1A9DEC64AF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1056844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4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4 * 4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F3DBDD2-6398-4942-B47D-9AABA7843A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95A4D-FF96-452A-9265-E896F3FC0204}" type="datetime11">
              <a:rPr lang="de-DE" smtClean="0"/>
              <a:t>02:49:09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29C4CCC-B540-4AAF-BD0B-B20B3EFC66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©10-2020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715325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5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4 * 5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D715F2A-5E0B-40F5-AB28-93DCC18DE4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FE94C-16B9-4F12-BB97-07C30A734BE9}" type="datetime11">
              <a:rPr lang="de-DE" smtClean="0"/>
              <a:t>02:49:09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F7D3265-C3D7-4EC4-B79B-3269C709A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©10-2020 Kleemann</a:t>
            </a:r>
          </a:p>
        </p:txBody>
      </p:sp>
    </p:spTree>
    <p:extLst>
      <p:ext uri="{BB962C8B-B14F-4D97-AF65-F5344CB8AC3E}">
        <p14:creationId xmlns:p14="http://schemas.microsoft.com/office/powerpoint/2010/main" val="896689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6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5 * 8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888E4F8-DB5B-4180-90DD-88849C3A67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44C86-A4EF-47D9-8DCD-EA536AFD29ED}" type="datetime11">
              <a:rPr lang="de-DE" smtClean="0"/>
              <a:t>02:49:09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DE1D469-2A25-4D2C-8508-39B252B62D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©10-2020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849882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7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9 * 9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E0B175A-3ABD-4921-AE3F-389AB2BB86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0E282-39B5-4D64-9AF8-197378799CCA}" type="datetime11">
              <a:rPr lang="de-DE" smtClean="0"/>
              <a:t>02:49:09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7D187BD-2A7F-479B-BE73-B0F8D4025E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©10-2020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006615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8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8 * 3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3DF441B-79DF-49DD-8952-BE7C44ADDC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FE5B0-C290-4565-9323-242C278C8BFC}" type="datetime11">
              <a:rPr lang="de-DE" smtClean="0"/>
              <a:t>02:49:09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78B4C16-7E55-4E7A-8557-F2A14B4212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©10-2020 Kleemann</a:t>
            </a:r>
          </a:p>
        </p:txBody>
      </p:sp>
    </p:spTree>
    <p:extLst>
      <p:ext uri="{BB962C8B-B14F-4D97-AF65-F5344CB8AC3E}">
        <p14:creationId xmlns:p14="http://schemas.microsoft.com/office/powerpoint/2010/main" val="479304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9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3 * 5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B649F71-13F4-4F86-8036-CF6ECE0F44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A3FA5-DE27-40A0-8C94-D92AA73814AB}" type="datetime11">
              <a:rPr lang="de-DE" smtClean="0"/>
              <a:t>02:49:09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BC5BAD8-2BE2-418F-BE8B-1B5A867C49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©10-2020 Kleemann</a:t>
            </a:r>
          </a:p>
        </p:txBody>
      </p:sp>
    </p:spTree>
    <p:extLst>
      <p:ext uri="{BB962C8B-B14F-4D97-AF65-F5344CB8AC3E}">
        <p14:creationId xmlns:p14="http://schemas.microsoft.com/office/powerpoint/2010/main" val="3708502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7000"/>
    </mc:Choice>
    <mc:Fallback xmlns="">
      <p:transition spd="slow" advClick="0" advTm="7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10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9 * 3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DE04C24-CD52-439A-A0F6-539421F7EE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90320-EFF6-4993-B397-1C33B3210591}" type="datetime11">
              <a:rPr lang="de-DE" smtClean="0"/>
              <a:t>02:49:09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8A902D5-2713-467D-B0D1-D00E3B3E34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©10-2020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863029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7000"/>
    </mc:Choice>
    <mc:Fallback xmlns="">
      <p:transition spd="slow" advClick="0" advTm="700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11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4 * 7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7A09755-F12E-4EB7-8547-ED9679064A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D3EB1-1ECD-4EE4-93B5-C6E5656D03DB}" type="datetime11">
              <a:rPr lang="de-DE" smtClean="0"/>
              <a:t>02:49:09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9E16894-7FA1-4593-ACE7-F8969BB98C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©10-2020 Kleemann</a:t>
            </a:r>
          </a:p>
        </p:txBody>
      </p:sp>
    </p:spTree>
    <p:extLst>
      <p:ext uri="{BB962C8B-B14F-4D97-AF65-F5344CB8AC3E}">
        <p14:creationId xmlns:p14="http://schemas.microsoft.com/office/powerpoint/2010/main" val="923879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7000"/>
    </mc:Choice>
    <mc:Fallback xmlns="">
      <p:transition spd="slow" advClick="0" advTm="700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12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2 * 3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12DF025-8486-4152-BD9B-5D0E741F36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EDC81C-280D-4E53-9A2D-D82D3EF8E3CC}" type="datetime11">
              <a:rPr lang="de-DE" smtClean="0"/>
              <a:t>02:49:09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2554CBE-663D-43C2-A51B-444833D1AD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©10-2020 Kleemann</a:t>
            </a:r>
          </a:p>
        </p:txBody>
      </p:sp>
    </p:spTree>
    <p:extLst>
      <p:ext uri="{BB962C8B-B14F-4D97-AF65-F5344CB8AC3E}">
        <p14:creationId xmlns:p14="http://schemas.microsoft.com/office/powerpoint/2010/main" val="1913323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7000"/>
    </mc:Choice>
    <mc:Fallback xmlns="">
      <p:transition spd="slow" advClick="0" advTm="70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13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6 * 10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B3705E5-A627-40C2-A037-92FC973E7F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AEE08-BB6A-4E93-AF75-B5FD46B7919F}" type="datetime11">
              <a:rPr lang="de-DE" smtClean="0"/>
              <a:t>02:49:09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9187CA2-309B-43B1-B34E-58823AF4A2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©10-2020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511175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7000"/>
    </mc:Choice>
    <mc:Fallback xmlns="">
      <p:transition spd="slow" advClick="0" advTm="7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Schnellrechenrunde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20 Aufgaben aus dem kleinen 1x1</a:t>
            </a:r>
          </a:p>
          <a:p>
            <a:r>
              <a:rPr lang="de-DE" dirty="0"/>
              <a:t>Schreibe nur die Ergebnisse untereinander</a:t>
            </a:r>
          </a:p>
          <a:p>
            <a:r>
              <a:rPr lang="de-DE" dirty="0"/>
              <a:t>Jede Aufgabe wird dir 7 Sekunden gezeigt</a:t>
            </a:r>
          </a:p>
          <a:p>
            <a:r>
              <a:rPr lang="de-DE" dirty="0"/>
              <a:t>Oben links auf der Folie steht die jeweilige Aufgabennummer</a:t>
            </a:r>
          </a:p>
        </p:txBody>
      </p:sp>
      <p:cxnSp>
        <p:nvCxnSpPr>
          <p:cNvPr id="5" name="Gerade Verbindung mit Pfeil 4"/>
          <p:cNvCxnSpPr/>
          <p:nvPr/>
        </p:nvCxnSpPr>
        <p:spPr>
          <a:xfrm flipH="1" flipV="1">
            <a:off x="827584" y="1844824"/>
            <a:ext cx="3456384" cy="3384376"/>
          </a:xfrm>
          <a:prstGeom prst="straightConnector1">
            <a:avLst/>
          </a:prstGeom>
          <a:ln w="762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122FA48-C503-4CDF-BB4B-0EB4F52192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FB7DC-23A0-4FD6-836B-2728B73138B0}" type="datetime11">
              <a:rPr lang="de-DE" smtClean="0"/>
              <a:t>02:49:09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376721C5-3CE6-49CC-97BA-8D5BED106F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92848463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14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6 * 8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6B6BD99-919C-47D3-87F8-85BE025B44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77000-92D7-4D24-8C87-48110BA74062}" type="datetime11">
              <a:rPr lang="de-DE" smtClean="0"/>
              <a:t>02:49:09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E587005-F84C-4A5D-B861-E59DBC8821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©10-2020 Kleemann</a:t>
            </a:r>
          </a:p>
        </p:txBody>
      </p:sp>
    </p:spTree>
    <p:extLst>
      <p:ext uri="{BB962C8B-B14F-4D97-AF65-F5344CB8AC3E}">
        <p14:creationId xmlns:p14="http://schemas.microsoft.com/office/powerpoint/2010/main" val="3320422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7000"/>
    </mc:Choice>
    <mc:Fallback xmlns="">
      <p:transition spd="slow" advClick="0" advTm="700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15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7 * 9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423F5F4-5BFD-46E1-84EB-B6B92EFA8E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798EE-21C8-4F2E-9C48-9F316D8C620E}" type="datetime11">
              <a:rPr lang="de-DE" smtClean="0"/>
              <a:t>02:49:09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F57FFEA-5744-497C-97B2-62BF52287F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©10-2020 Kleemann</a:t>
            </a:r>
          </a:p>
        </p:txBody>
      </p:sp>
    </p:spTree>
    <p:extLst>
      <p:ext uri="{BB962C8B-B14F-4D97-AF65-F5344CB8AC3E}">
        <p14:creationId xmlns:p14="http://schemas.microsoft.com/office/powerpoint/2010/main" val="488466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7000"/>
    </mc:Choice>
    <mc:Fallback xmlns="">
      <p:transition spd="slow" advClick="0" advTm="700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16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6 * 5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8DB0070-E771-49D5-B274-B11D9143AF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A7E3A-B2CE-484D-AA03-5D8504C5404E}" type="datetime11">
              <a:rPr lang="de-DE" smtClean="0"/>
              <a:t>02:49:09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D6A9A0D-F2B9-4BF5-BABA-E3BB9CC2D0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©10-2020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967601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7000"/>
    </mc:Choice>
    <mc:Fallback xmlns="">
      <p:transition spd="slow" advClick="0" advTm="700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17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8 * 9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A86E18E-E47D-4D6E-878C-FFD345C54F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35D19-1DF5-43CF-BF74-8BE5FCA45866}" type="datetime11">
              <a:rPr lang="de-DE" smtClean="0"/>
              <a:t>02:49:09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1FE05D7-EA53-47C7-A4A1-A81201FEA1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©10-2020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629616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7000"/>
    </mc:Choice>
    <mc:Fallback xmlns="">
      <p:transition spd="slow" advClick="0" advTm="700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18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2 * 7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44B1EF7-91C0-46C8-9FFE-C5C174FA82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BCDF9-7611-4826-8224-A267FC313A82}" type="datetime11">
              <a:rPr lang="de-DE" smtClean="0"/>
              <a:t>02:49:09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6167FAB-9AF9-4829-878A-D5C81BE453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©10-2020 Kleemann</a:t>
            </a:r>
          </a:p>
        </p:txBody>
      </p:sp>
    </p:spTree>
    <p:extLst>
      <p:ext uri="{BB962C8B-B14F-4D97-AF65-F5344CB8AC3E}">
        <p14:creationId xmlns:p14="http://schemas.microsoft.com/office/powerpoint/2010/main" val="3763812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7000"/>
    </mc:Choice>
    <mc:Fallback xmlns="">
      <p:transition spd="slow" advClick="0" advTm="700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19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6 * 9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F011DA8-92B9-483F-ABD3-4048C0EBBB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DBF01-F992-4CB0-A2C6-811245436346}" type="datetime11">
              <a:rPr lang="de-DE" smtClean="0"/>
              <a:t>02:49:09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783E107-5D15-49AD-8F6E-558FB78DD9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©10-2020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27415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7000"/>
    </mc:Choice>
    <mc:Fallback xmlns="">
      <p:transition spd="slow" advClick="0" advTm="700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20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5 * 7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B35626F-EAE4-4A36-8860-51AEB27104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B6F1F-43D1-4A99-99A9-9B1C1AB4AFE6}" type="datetime11">
              <a:rPr lang="de-DE" smtClean="0"/>
              <a:t>02:49:09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F60CABC-0BFE-43F3-A758-F0C6E4094B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©10-2020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66462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7000"/>
    </mc:Choice>
    <mc:Fallback xmlns="">
      <p:transition spd="slow" advClick="0" advTm="700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pPr marL="0" indent="0">
              <a:buNone/>
            </a:pPr>
            <a:r>
              <a:rPr lang="de-DE" dirty="0"/>
              <a:t>           Kurz den Geist wieder einsammeln…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453AB39-5A1A-45F0-9403-CC53CB2034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3D02A-B8F7-4CD3-B1CB-54960CB05C4B}" type="datetime11">
              <a:rPr lang="de-DE" smtClean="0"/>
              <a:t>02:49:09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4451718-CCDB-4C07-83B6-3A67376D69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©10-2020 Kleemann</a:t>
            </a:r>
          </a:p>
        </p:txBody>
      </p:sp>
    </p:spTree>
    <p:extLst>
      <p:ext uri="{BB962C8B-B14F-4D97-AF65-F5344CB8AC3E}">
        <p14:creationId xmlns:p14="http://schemas.microsoft.com/office/powerpoint/2010/main" val="398494383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 algn="ctr">
              <a:buNone/>
            </a:pPr>
            <a:r>
              <a:rPr lang="de-DE" dirty="0"/>
              <a:t>Kontrolliere nun die Ergebnisse.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28E811A-2BD4-4BAF-BB55-5D38176012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B1F95-E85D-4ECE-AC46-EF6C9B540A92}" type="datetime11">
              <a:rPr lang="de-DE" smtClean="0"/>
              <a:t>02:49:09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CA9679A-D873-4398-93BC-13B604EED6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©10-2020 Kleemann</a:t>
            </a:r>
          </a:p>
        </p:txBody>
      </p:sp>
    </p:spTree>
    <p:extLst>
      <p:ext uri="{BB962C8B-B14F-4D97-AF65-F5344CB8AC3E}">
        <p14:creationId xmlns:p14="http://schemas.microsoft.com/office/powerpoint/2010/main" val="62108161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7 * 5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007224D-383A-4BA0-9F0C-46FEC00AA6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828C4-59B6-405B-8A16-23E2E0CE3062}" type="datetime11">
              <a:rPr lang="de-DE" smtClean="0"/>
              <a:t>02:49:09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6B48CF8-E73A-4FD0-95EA-38E7BA150F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©10-2020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D3E9429F-DE9E-4E85-AA43-7F15465A05C0}"/>
              </a:ext>
            </a:extLst>
          </p:cNvPr>
          <p:cNvSpPr/>
          <p:nvPr/>
        </p:nvSpPr>
        <p:spPr>
          <a:xfrm>
            <a:off x="2843808" y="1844824"/>
            <a:ext cx="3435557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5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35</a:t>
            </a:r>
          </a:p>
        </p:txBody>
      </p:sp>
    </p:spTree>
    <p:extLst>
      <p:ext uri="{BB962C8B-B14F-4D97-AF65-F5344CB8AC3E}">
        <p14:creationId xmlns:p14="http://schemas.microsoft.com/office/powerpoint/2010/main" val="9797583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Start in…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473269B-62CE-461D-849C-2162B9137B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F9186-9E8C-4DF5-A346-D16BA607A714}" type="datetime11">
              <a:rPr lang="de-DE" smtClean="0"/>
              <a:t>02:49:09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DFF6551-2707-42C0-95E4-B529FF2A48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©10-2020 Kleemann</a:t>
            </a:r>
          </a:p>
        </p:txBody>
      </p:sp>
    </p:spTree>
    <p:extLst>
      <p:ext uri="{BB962C8B-B14F-4D97-AF65-F5344CB8AC3E}">
        <p14:creationId xmlns:p14="http://schemas.microsoft.com/office/powerpoint/2010/main" val="412794843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2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5 * 6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FB7E7A1-5979-483E-A4A0-0B1C731FDC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C4B00-73DD-4A10-A350-152A5FC18DAB}" type="datetime11">
              <a:rPr lang="de-DE" smtClean="0"/>
              <a:t>02:49:09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12CFC2A-8B89-4B9F-A707-0584F9C753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©10-2020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8D758E26-095B-40A4-A4E1-DEDF07CB3A33}"/>
              </a:ext>
            </a:extLst>
          </p:cNvPr>
          <p:cNvSpPr/>
          <p:nvPr/>
        </p:nvSpPr>
        <p:spPr>
          <a:xfrm>
            <a:off x="2843808" y="1844824"/>
            <a:ext cx="3435557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5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30</a:t>
            </a:r>
          </a:p>
        </p:txBody>
      </p:sp>
    </p:spTree>
    <p:extLst>
      <p:ext uri="{BB962C8B-B14F-4D97-AF65-F5344CB8AC3E}">
        <p14:creationId xmlns:p14="http://schemas.microsoft.com/office/powerpoint/2010/main" val="42453548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3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7 * 7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D0141E6-1514-49A4-88B4-3C424C1E43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3FB04-73D7-4CF6-B56B-262D40B70F63}" type="datetime11">
              <a:rPr lang="de-DE" smtClean="0"/>
              <a:t>02:49:09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3B6424A-5444-4516-97DF-505D0439D8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©10-2020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7615D516-3DAC-4882-93FE-A1FC019F26D4}"/>
              </a:ext>
            </a:extLst>
          </p:cNvPr>
          <p:cNvSpPr/>
          <p:nvPr/>
        </p:nvSpPr>
        <p:spPr>
          <a:xfrm>
            <a:off x="2843808" y="1844824"/>
            <a:ext cx="3435557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5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49</a:t>
            </a:r>
          </a:p>
        </p:txBody>
      </p:sp>
    </p:spTree>
    <p:extLst>
      <p:ext uri="{BB962C8B-B14F-4D97-AF65-F5344CB8AC3E}">
        <p14:creationId xmlns:p14="http://schemas.microsoft.com/office/powerpoint/2010/main" val="193095881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4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4 * 4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F3DBDD2-6398-4942-B47D-9AABA7843A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C388A-80D5-432C-B2A1-1ED0A02A73CF}" type="datetime11">
              <a:rPr lang="de-DE" smtClean="0"/>
              <a:t>02:49:09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29C4CCC-B540-4AAF-BD0B-B20B3EFC66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©10-2020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FCA69FBB-BDEF-4EE0-80AB-3D2D22F8ABFC}"/>
              </a:ext>
            </a:extLst>
          </p:cNvPr>
          <p:cNvSpPr/>
          <p:nvPr/>
        </p:nvSpPr>
        <p:spPr>
          <a:xfrm>
            <a:off x="2843808" y="1844824"/>
            <a:ext cx="3435557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5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16</a:t>
            </a:r>
          </a:p>
        </p:txBody>
      </p:sp>
    </p:spTree>
    <p:extLst>
      <p:ext uri="{BB962C8B-B14F-4D97-AF65-F5344CB8AC3E}">
        <p14:creationId xmlns:p14="http://schemas.microsoft.com/office/powerpoint/2010/main" val="226286566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5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4 * 5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D715F2A-5E0B-40F5-AB28-93DCC18DE4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1BD52-C9F0-409D-BF9C-3F656769CC53}" type="datetime11">
              <a:rPr lang="de-DE" smtClean="0"/>
              <a:t>02:49:09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F7D3265-C3D7-4EC4-B79B-3269C709A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©10-2020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64768E5E-65CE-4139-BFE4-B595FD576130}"/>
              </a:ext>
            </a:extLst>
          </p:cNvPr>
          <p:cNvSpPr/>
          <p:nvPr/>
        </p:nvSpPr>
        <p:spPr>
          <a:xfrm>
            <a:off x="2843808" y="1844824"/>
            <a:ext cx="3435557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5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99189217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6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5 * 8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888E4F8-DB5B-4180-90DD-88849C3A67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B1DE3-CC59-4A51-9A5F-72178A599A1B}" type="datetime11">
              <a:rPr lang="de-DE" smtClean="0"/>
              <a:t>02:49:09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DE1D469-2A25-4D2C-8508-39B252B62D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©10-2020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74C44229-A4B6-478B-95FF-5EB687E105E1}"/>
              </a:ext>
            </a:extLst>
          </p:cNvPr>
          <p:cNvSpPr/>
          <p:nvPr/>
        </p:nvSpPr>
        <p:spPr>
          <a:xfrm>
            <a:off x="2843808" y="1844824"/>
            <a:ext cx="3435557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5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40</a:t>
            </a:r>
          </a:p>
        </p:txBody>
      </p:sp>
    </p:spTree>
    <p:extLst>
      <p:ext uri="{BB962C8B-B14F-4D97-AF65-F5344CB8AC3E}">
        <p14:creationId xmlns:p14="http://schemas.microsoft.com/office/powerpoint/2010/main" val="424615958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7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9 * 9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E0B175A-3ABD-4921-AE3F-389AB2BB86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319E3-1AC1-4397-A54B-82EBCF309C7D}" type="datetime11">
              <a:rPr lang="de-DE" smtClean="0"/>
              <a:t>02:49:09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7D187BD-2A7F-479B-BE73-B0F8D4025E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©10-2020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8DCC4CD6-37A5-4E1C-A2AF-A77A3AF4630D}"/>
              </a:ext>
            </a:extLst>
          </p:cNvPr>
          <p:cNvSpPr/>
          <p:nvPr/>
        </p:nvSpPr>
        <p:spPr>
          <a:xfrm>
            <a:off x="2843808" y="1844824"/>
            <a:ext cx="3435557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5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81</a:t>
            </a:r>
          </a:p>
        </p:txBody>
      </p:sp>
    </p:spTree>
    <p:extLst>
      <p:ext uri="{BB962C8B-B14F-4D97-AF65-F5344CB8AC3E}">
        <p14:creationId xmlns:p14="http://schemas.microsoft.com/office/powerpoint/2010/main" val="266693200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8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8 * 3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3DF441B-79DF-49DD-8952-BE7C44ADDC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18DBAD-2B84-4876-BF53-D8C107CFD1DE}" type="datetime11">
              <a:rPr lang="de-DE" smtClean="0"/>
              <a:t>02:49:09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78B4C16-7E55-4E7A-8557-F2A14B4212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©10-2020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45FE6519-E55B-4DD0-8EB9-8E0C0022862A}"/>
              </a:ext>
            </a:extLst>
          </p:cNvPr>
          <p:cNvSpPr/>
          <p:nvPr/>
        </p:nvSpPr>
        <p:spPr>
          <a:xfrm>
            <a:off x="2843808" y="1844824"/>
            <a:ext cx="3435557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5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24</a:t>
            </a:r>
          </a:p>
        </p:txBody>
      </p:sp>
    </p:spTree>
    <p:extLst>
      <p:ext uri="{BB962C8B-B14F-4D97-AF65-F5344CB8AC3E}">
        <p14:creationId xmlns:p14="http://schemas.microsoft.com/office/powerpoint/2010/main" val="395984888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9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3 * 5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B649F71-13F4-4F86-8036-CF6ECE0F44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256FB-9105-404E-B909-B600D8ED7D4B}" type="datetime11">
              <a:rPr lang="de-DE" smtClean="0"/>
              <a:t>02:49:09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BC5BAD8-2BE2-418F-BE8B-1B5A867C49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©10-2020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82A63C08-8DC0-47DE-9B95-757156771430}"/>
              </a:ext>
            </a:extLst>
          </p:cNvPr>
          <p:cNvSpPr/>
          <p:nvPr/>
        </p:nvSpPr>
        <p:spPr>
          <a:xfrm>
            <a:off x="2843808" y="1844824"/>
            <a:ext cx="3435557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5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15</a:t>
            </a:r>
          </a:p>
        </p:txBody>
      </p:sp>
    </p:spTree>
    <p:extLst>
      <p:ext uri="{BB962C8B-B14F-4D97-AF65-F5344CB8AC3E}">
        <p14:creationId xmlns:p14="http://schemas.microsoft.com/office/powerpoint/2010/main" val="10741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/>
    </mc:Choice>
    <mc:Fallback xmlns="">
      <p:transition spd="slow" advClick="0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10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9 * 3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DE04C24-CD52-439A-A0F6-539421F7EE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54A9B-09D1-457C-A70A-5F499C00AF7A}" type="datetime11">
              <a:rPr lang="de-DE" smtClean="0"/>
              <a:t>02:49:09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8A902D5-2713-467D-B0D1-D00E3B3E34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©10-2020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2EAF5D3F-957C-4048-A993-73D3FC4ED182}"/>
              </a:ext>
            </a:extLst>
          </p:cNvPr>
          <p:cNvSpPr/>
          <p:nvPr/>
        </p:nvSpPr>
        <p:spPr>
          <a:xfrm>
            <a:off x="2843808" y="1844824"/>
            <a:ext cx="3435557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5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27</a:t>
            </a:r>
          </a:p>
        </p:txBody>
      </p:sp>
    </p:spTree>
    <p:extLst>
      <p:ext uri="{BB962C8B-B14F-4D97-AF65-F5344CB8AC3E}">
        <p14:creationId xmlns:p14="http://schemas.microsoft.com/office/powerpoint/2010/main" val="575470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/>
    </mc:Choice>
    <mc:Fallback xmlns="">
      <p:transition spd="slow" advClick="0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11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4 * 7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7A09755-F12E-4EB7-8547-ED9679064A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275CC7-6DB6-435E-AF58-7E5C70FF4D2E}" type="datetime11">
              <a:rPr lang="de-DE" smtClean="0"/>
              <a:t>02:49:09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9E16894-7FA1-4593-ACE7-F8969BB98C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©10-2020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A349B6C8-FEEA-4137-8E51-69F217333B0C}"/>
              </a:ext>
            </a:extLst>
          </p:cNvPr>
          <p:cNvSpPr/>
          <p:nvPr/>
        </p:nvSpPr>
        <p:spPr>
          <a:xfrm>
            <a:off x="2843808" y="1844824"/>
            <a:ext cx="3435557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5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28</a:t>
            </a:r>
          </a:p>
        </p:txBody>
      </p:sp>
    </p:spTree>
    <p:extLst>
      <p:ext uri="{BB962C8B-B14F-4D97-AF65-F5344CB8AC3E}">
        <p14:creationId xmlns:p14="http://schemas.microsoft.com/office/powerpoint/2010/main" val="3257366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/>
    </mc:Choice>
    <mc:Fallback xmlns="">
      <p:transition spd="slow"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  <a:p>
            <a:endParaRPr lang="de-DE" dirty="0"/>
          </a:p>
          <a:p>
            <a:pPr marL="0" indent="0">
              <a:buNone/>
            </a:pPr>
            <a:r>
              <a:rPr lang="de-DE" sz="9600" dirty="0"/>
              <a:t>              3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97DABE2-5EB5-459D-A47C-EC1E2B4EF4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FB03F-7822-430E-AD55-9207FA73250B}" type="datetime11">
              <a:rPr lang="de-DE" smtClean="0"/>
              <a:t>02:49:09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C07AB82-FAF8-42B2-98D7-CBA63FE38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©10-2020 Kleemann</a:t>
            </a:r>
          </a:p>
        </p:txBody>
      </p:sp>
    </p:spTree>
    <p:extLst>
      <p:ext uri="{BB962C8B-B14F-4D97-AF65-F5344CB8AC3E}">
        <p14:creationId xmlns:p14="http://schemas.microsoft.com/office/powerpoint/2010/main" val="330066144"/>
      </p:ext>
    </p:extLst>
  </p:cSld>
  <p:clrMapOvr>
    <a:masterClrMapping/>
  </p:clrMapOvr>
  <p:transition spd="slow" advTm="1000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12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2 * 3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12DF025-8486-4152-BD9B-5D0E741F36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83FBC-65D1-4893-86AD-E53122A2C594}" type="datetime11">
              <a:rPr lang="de-DE" smtClean="0"/>
              <a:t>02:49:09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2554CBE-663D-43C2-A51B-444833D1AD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©10-2020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AB893B08-D32F-4723-BE95-77453DB30CA5}"/>
              </a:ext>
            </a:extLst>
          </p:cNvPr>
          <p:cNvSpPr/>
          <p:nvPr/>
        </p:nvSpPr>
        <p:spPr>
          <a:xfrm>
            <a:off x="3656531" y="1844824"/>
            <a:ext cx="1810111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5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1790478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/>
    </mc:Choice>
    <mc:Fallback xmlns="">
      <p:transition spd="slow" advClick="0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13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6 * 10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B3705E5-A627-40C2-A037-92FC973E7F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F2B3F-DC78-409C-9F7A-6214082A48EB}" type="datetime11">
              <a:rPr lang="de-DE" smtClean="0"/>
              <a:t>02:49:09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9187CA2-309B-43B1-B34E-58823AF4A2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©10-2020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4B01D64E-32F6-4AEA-93F3-8135F5023649}"/>
              </a:ext>
            </a:extLst>
          </p:cNvPr>
          <p:cNvSpPr/>
          <p:nvPr/>
        </p:nvSpPr>
        <p:spPr>
          <a:xfrm>
            <a:off x="2843808" y="1844824"/>
            <a:ext cx="3435557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5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60</a:t>
            </a:r>
          </a:p>
        </p:txBody>
      </p:sp>
    </p:spTree>
    <p:extLst>
      <p:ext uri="{BB962C8B-B14F-4D97-AF65-F5344CB8AC3E}">
        <p14:creationId xmlns:p14="http://schemas.microsoft.com/office/powerpoint/2010/main" val="1002833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/>
    </mc:Choice>
    <mc:Fallback xmlns="">
      <p:transition spd="slow" advClick="0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14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6 * 8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6B6BD99-919C-47D3-87F8-85BE025B44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24868-FEEF-4348-BE40-549C03D3BC3D}" type="datetime11">
              <a:rPr lang="de-DE" smtClean="0"/>
              <a:t>02:49:09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E587005-F84C-4A5D-B861-E59DBC8821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©10-2020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0E93D3A5-B647-47B6-B92A-0AEFA2758423}"/>
              </a:ext>
            </a:extLst>
          </p:cNvPr>
          <p:cNvSpPr/>
          <p:nvPr/>
        </p:nvSpPr>
        <p:spPr>
          <a:xfrm>
            <a:off x="2843808" y="1844824"/>
            <a:ext cx="3435557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5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48</a:t>
            </a:r>
          </a:p>
        </p:txBody>
      </p:sp>
    </p:spTree>
    <p:extLst>
      <p:ext uri="{BB962C8B-B14F-4D97-AF65-F5344CB8AC3E}">
        <p14:creationId xmlns:p14="http://schemas.microsoft.com/office/powerpoint/2010/main" val="17928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/>
    </mc:Choice>
    <mc:Fallback xmlns="">
      <p:transition spd="slow" advClick="0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15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7 * 9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423F5F4-5BFD-46E1-84EB-B6B92EFA8E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9FB85-438D-4563-8A58-B17951794EDF}" type="datetime11">
              <a:rPr lang="de-DE" smtClean="0"/>
              <a:t>02:49:09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F57FFEA-5744-497C-97B2-62BF52287F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©10-2020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09111B8D-FD92-4669-9CD6-3D3E85FE6590}"/>
              </a:ext>
            </a:extLst>
          </p:cNvPr>
          <p:cNvSpPr/>
          <p:nvPr/>
        </p:nvSpPr>
        <p:spPr>
          <a:xfrm>
            <a:off x="2843808" y="1844824"/>
            <a:ext cx="3435557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5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63</a:t>
            </a:r>
          </a:p>
        </p:txBody>
      </p:sp>
    </p:spTree>
    <p:extLst>
      <p:ext uri="{BB962C8B-B14F-4D97-AF65-F5344CB8AC3E}">
        <p14:creationId xmlns:p14="http://schemas.microsoft.com/office/powerpoint/2010/main" val="1549752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/>
    </mc:Choice>
    <mc:Fallback xmlns="">
      <p:transition spd="slow" advClick="0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16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6 * 5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8DB0070-E771-49D5-B274-B11D9143AF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48CC4-DCBB-4528-A53B-E72F955C5D38}" type="datetime11">
              <a:rPr lang="de-DE" smtClean="0"/>
              <a:t>02:49:09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D6A9A0D-F2B9-4BF5-BABA-E3BB9CC2D0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©10-2020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6B62F7F7-B251-4BD1-B7A9-23775F6F3DCA}"/>
              </a:ext>
            </a:extLst>
          </p:cNvPr>
          <p:cNvSpPr/>
          <p:nvPr/>
        </p:nvSpPr>
        <p:spPr>
          <a:xfrm>
            <a:off x="2843808" y="1844824"/>
            <a:ext cx="3435557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5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30</a:t>
            </a:r>
          </a:p>
        </p:txBody>
      </p:sp>
    </p:spTree>
    <p:extLst>
      <p:ext uri="{BB962C8B-B14F-4D97-AF65-F5344CB8AC3E}">
        <p14:creationId xmlns:p14="http://schemas.microsoft.com/office/powerpoint/2010/main" val="891544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/>
    </mc:Choice>
    <mc:Fallback xmlns="">
      <p:transition spd="slow" advClick="0"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17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8 * 9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A86E18E-E47D-4D6E-878C-FFD345C54F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484D7-8DE4-496C-8FF2-3A6941834461}" type="datetime11">
              <a:rPr lang="de-DE" smtClean="0"/>
              <a:t>02:49:09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1FE05D7-EA53-47C7-A4A1-A81201FEA1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©10-2020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76AF7FF3-9E53-4F29-A875-E8EE96D59B44}"/>
              </a:ext>
            </a:extLst>
          </p:cNvPr>
          <p:cNvSpPr/>
          <p:nvPr/>
        </p:nvSpPr>
        <p:spPr>
          <a:xfrm>
            <a:off x="2843808" y="1844824"/>
            <a:ext cx="3435557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5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72</a:t>
            </a:r>
          </a:p>
        </p:txBody>
      </p:sp>
    </p:spTree>
    <p:extLst>
      <p:ext uri="{BB962C8B-B14F-4D97-AF65-F5344CB8AC3E}">
        <p14:creationId xmlns:p14="http://schemas.microsoft.com/office/powerpoint/2010/main" val="101237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/>
    </mc:Choice>
    <mc:Fallback xmlns="">
      <p:transition spd="slow" advClick="0"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18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2 * 7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44B1EF7-91C0-46C8-9FFE-C5C174FA82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BC72D-BA1B-4D7F-8719-AF9CD6427E26}" type="datetime11">
              <a:rPr lang="de-DE" smtClean="0"/>
              <a:t>02:49:09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6167FAB-9AF9-4829-878A-D5C81BE453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©10-2020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2CCF756F-E3BC-4BEF-B580-2733D90BFBAE}"/>
              </a:ext>
            </a:extLst>
          </p:cNvPr>
          <p:cNvSpPr/>
          <p:nvPr/>
        </p:nvSpPr>
        <p:spPr>
          <a:xfrm>
            <a:off x="2843808" y="1844824"/>
            <a:ext cx="3435557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5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14</a:t>
            </a:r>
          </a:p>
        </p:txBody>
      </p:sp>
    </p:spTree>
    <p:extLst>
      <p:ext uri="{BB962C8B-B14F-4D97-AF65-F5344CB8AC3E}">
        <p14:creationId xmlns:p14="http://schemas.microsoft.com/office/powerpoint/2010/main" val="156093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/>
    </mc:Choice>
    <mc:Fallback xmlns="">
      <p:transition spd="slow" advClick="0"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19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6 * 9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F011DA8-92B9-483F-ABD3-4048C0EBBB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E9EE2-890B-440D-8748-D79B47CDF9E4}" type="datetime11">
              <a:rPr lang="de-DE" smtClean="0"/>
              <a:t>02:49:09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783E107-5D15-49AD-8F6E-558FB78DD9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©10-2020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495E5A8F-558D-4998-8D21-DC1FE7647E85}"/>
              </a:ext>
            </a:extLst>
          </p:cNvPr>
          <p:cNvSpPr/>
          <p:nvPr/>
        </p:nvSpPr>
        <p:spPr>
          <a:xfrm>
            <a:off x="2843808" y="1844824"/>
            <a:ext cx="3435557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5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54</a:t>
            </a:r>
          </a:p>
        </p:txBody>
      </p:sp>
    </p:spTree>
    <p:extLst>
      <p:ext uri="{BB962C8B-B14F-4D97-AF65-F5344CB8AC3E}">
        <p14:creationId xmlns:p14="http://schemas.microsoft.com/office/powerpoint/2010/main" val="158559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/>
    </mc:Choice>
    <mc:Fallback xmlns="">
      <p:transition spd="slow" advClick="0"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20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5 * 7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B35626F-EAE4-4A36-8860-51AEB27104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D1015F-9F12-4703-A814-BAB5C29EBDD2}" type="datetime11">
              <a:rPr lang="de-DE" smtClean="0"/>
              <a:t>02:49:09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F60CABC-0BFE-43F3-A758-F0C6E4094B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©10-2020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C60C716F-04D8-47A8-80BD-9AE81A073938}"/>
              </a:ext>
            </a:extLst>
          </p:cNvPr>
          <p:cNvSpPr/>
          <p:nvPr/>
        </p:nvSpPr>
        <p:spPr>
          <a:xfrm>
            <a:off x="2843808" y="1844824"/>
            <a:ext cx="3435557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5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35</a:t>
            </a:r>
          </a:p>
        </p:txBody>
      </p:sp>
    </p:spTree>
    <p:extLst>
      <p:ext uri="{BB962C8B-B14F-4D97-AF65-F5344CB8AC3E}">
        <p14:creationId xmlns:p14="http://schemas.microsoft.com/office/powerpoint/2010/main" val="1157424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/>
    </mc:Choice>
    <mc:Fallback xmlns="">
      <p:transition spd="slow" advClick="0"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Wer hat ALLE Aufgaben richtig? Melden!</a:t>
            </a:r>
          </a:p>
          <a:p>
            <a:endParaRPr lang="de-DE" dirty="0"/>
          </a:p>
          <a:p>
            <a:r>
              <a:rPr lang="de-DE" dirty="0"/>
              <a:t>Wer hat weniger als 3 Aufgaben falsch?</a:t>
            </a:r>
          </a:p>
          <a:p>
            <a:endParaRPr lang="de-DE" dirty="0"/>
          </a:p>
          <a:p>
            <a:r>
              <a:rPr lang="de-DE" dirty="0"/>
              <a:t>Wer hat weniger als 5 Aufgaben falsch?</a:t>
            </a:r>
          </a:p>
          <a:p>
            <a:endParaRPr lang="de-DE" dirty="0"/>
          </a:p>
          <a:p>
            <a:r>
              <a:rPr lang="de-DE" dirty="0"/>
              <a:t>Wer hat mehr als 5 Aufgaben falsch?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2117256-B56C-4CD7-B15E-E3D6E6E3C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BD727-16F5-4599-B93B-2C22CCD45AB2}" type="datetime11">
              <a:rPr lang="de-DE" smtClean="0"/>
              <a:t>02:49:09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13D4878-B013-4164-8DDB-F482FFA9A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648598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  <a:p>
            <a:endParaRPr lang="de-DE" dirty="0"/>
          </a:p>
          <a:p>
            <a:pPr marL="0" indent="0">
              <a:buNone/>
            </a:pPr>
            <a:r>
              <a:rPr lang="de-DE" sz="9600" dirty="0"/>
              <a:t>              2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B85B955-4041-4C12-A9A7-08FA9127F3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8F91A-A43C-4DBC-A8F2-43BBAB9342D7}" type="datetime11">
              <a:rPr lang="de-DE" smtClean="0"/>
              <a:t>02:49:09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A8E093E-DB4C-4EC8-AF74-3C65E05EF5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©10-2020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659301661"/>
      </p:ext>
    </p:extLst>
  </p:cSld>
  <p:clrMapOvr>
    <a:masterClrMapping/>
  </p:clrMapOvr>
  <p:transition spd="slow" advTm="1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  <a:p>
            <a:endParaRPr lang="de-DE" dirty="0"/>
          </a:p>
          <a:p>
            <a:pPr marL="0" indent="0">
              <a:buNone/>
            </a:pPr>
            <a:r>
              <a:rPr lang="de-DE" sz="9600" dirty="0"/>
              <a:t>              1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6E055F3-0DA6-42BD-8274-B39F684C84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2956-988D-40A1-874B-0A7028975EFA}" type="datetime11">
              <a:rPr lang="de-DE" smtClean="0"/>
              <a:t>02:49:09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7B403BE-229D-47A8-AE55-6996A8C015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©10-2020 Kleemann</a:t>
            </a:r>
          </a:p>
        </p:txBody>
      </p:sp>
    </p:spTree>
    <p:extLst>
      <p:ext uri="{BB962C8B-B14F-4D97-AF65-F5344CB8AC3E}">
        <p14:creationId xmlns:p14="http://schemas.microsoft.com/office/powerpoint/2010/main" val="3535657805"/>
      </p:ext>
    </p:extLst>
  </p:cSld>
  <p:clrMapOvr>
    <a:masterClrMapping/>
  </p:clrMapOvr>
  <p:transition spd="slow" advTm="100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7 * 5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007224D-383A-4BA0-9F0C-46FEC00AA6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8A1DB-BA53-41C6-AB30-4A217DEC6C20}" type="datetime11">
              <a:rPr lang="de-DE" smtClean="0"/>
              <a:t>02:49:09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6B48CF8-E73A-4FD0-95EA-38E7BA150F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©10-2020 Kleemann</a:t>
            </a:r>
          </a:p>
        </p:txBody>
      </p:sp>
    </p:spTree>
    <p:extLst>
      <p:ext uri="{BB962C8B-B14F-4D97-AF65-F5344CB8AC3E}">
        <p14:creationId xmlns:p14="http://schemas.microsoft.com/office/powerpoint/2010/main" val="1272851488"/>
      </p:ext>
    </p:extLst>
  </p:cSld>
  <p:clrMapOvr>
    <a:masterClrMapping/>
  </p:clrMapOvr>
  <p:transition spd="slow" advTm="500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2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5 * 6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FB7E7A1-5979-483E-A4A0-0B1C731FDC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07AA4-6C6A-4A59-B32A-154E3D8C5D37}" type="datetime11">
              <a:rPr lang="de-DE" smtClean="0"/>
              <a:t>02:49:09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12CFC2A-8B89-4B9F-A707-0584F9C753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©10-2020 Kleemann</a:t>
            </a:r>
          </a:p>
        </p:txBody>
      </p:sp>
    </p:spTree>
    <p:extLst>
      <p:ext uri="{BB962C8B-B14F-4D97-AF65-F5344CB8AC3E}">
        <p14:creationId xmlns:p14="http://schemas.microsoft.com/office/powerpoint/2010/main" val="1223825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3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7 * 7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D0141E6-1514-49A4-88B4-3C424C1E43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F2BB3-109E-4044-9D73-54246C630CAD}" type="datetime11">
              <a:rPr lang="de-DE" smtClean="0"/>
              <a:t>02:49:09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3B6424A-5444-4516-97DF-505D0439D8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©10-2020 Kleemann</a:t>
            </a:r>
          </a:p>
        </p:txBody>
      </p:sp>
    </p:spTree>
    <p:extLst>
      <p:ext uri="{BB962C8B-B14F-4D97-AF65-F5344CB8AC3E}">
        <p14:creationId xmlns:p14="http://schemas.microsoft.com/office/powerpoint/2010/main" val="3460181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532</Words>
  <Application>Microsoft Office PowerPoint</Application>
  <PresentationFormat>Bildschirmpräsentation (4:3)</PresentationFormat>
  <Paragraphs>274</Paragraphs>
  <Slides>49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49</vt:i4>
      </vt:variant>
    </vt:vector>
  </HeadingPairs>
  <TitlesOfParts>
    <vt:vector size="52" baseType="lpstr">
      <vt:lpstr>Arial</vt:lpstr>
      <vt:lpstr>Calibri</vt:lpstr>
      <vt:lpstr>Larissa</vt:lpstr>
      <vt:lpstr>Schnellrechenrunde</vt:lpstr>
      <vt:lpstr>Schnellrechenrunde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Schnellrechenrunde</dc:title>
  <dc:creator>test</dc:creator>
  <cp:lastModifiedBy>info vollgutmusiker</cp:lastModifiedBy>
  <cp:revision>12</cp:revision>
  <dcterms:created xsi:type="dcterms:W3CDTF">2016-10-17T18:30:07Z</dcterms:created>
  <dcterms:modified xsi:type="dcterms:W3CDTF">2024-11-23T01:49:21Z</dcterms:modified>
</cp:coreProperties>
</file>