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3"/>
  </p:notesMasterIdLst>
  <p:handoutMasterIdLst>
    <p:handoutMasterId r:id="rId54"/>
  </p:handoutMasterIdLst>
  <p:sldIdLst>
    <p:sldId id="279" r:id="rId2"/>
    <p:sldId id="308" r:id="rId3"/>
    <p:sldId id="280" r:id="rId4"/>
    <p:sldId id="281" r:id="rId5"/>
    <p:sldId id="282" r:id="rId6"/>
    <p:sldId id="283" r:id="rId7"/>
    <p:sldId id="259" r:id="rId8"/>
    <p:sldId id="278" r:id="rId9"/>
    <p:sldId id="277" r:id="rId10"/>
    <p:sldId id="276" r:id="rId11"/>
    <p:sldId id="275" r:id="rId12"/>
    <p:sldId id="274" r:id="rId13"/>
    <p:sldId id="273" r:id="rId14"/>
    <p:sldId id="272" r:id="rId15"/>
    <p:sldId id="271" r:id="rId16"/>
    <p:sldId id="270" r:id="rId17"/>
    <p:sldId id="269" r:id="rId18"/>
    <p:sldId id="268" r:id="rId19"/>
    <p:sldId id="267" r:id="rId20"/>
    <p:sldId id="266" r:id="rId21"/>
    <p:sldId id="265" r:id="rId22"/>
    <p:sldId id="264" r:id="rId23"/>
    <p:sldId id="263" r:id="rId24"/>
    <p:sldId id="260" r:id="rId25"/>
    <p:sldId id="262" r:id="rId26"/>
    <p:sldId id="261" r:id="rId27"/>
    <p:sldId id="304" r:id="rId28"/>
    <p:sldId id="309" r:id="rId29"/>
    <p:sldId id="310" r:id="rId30"/>
    <p:sldId id="332" r:id="rId31"/>
    <p:sldId id="333" r:id="rId32"/>
    <p:sldId id="334" r:id="rId33"/>
    <p:sldId id="335" r:id="rId34"/>
    <p:sldId id="336" r:id="rId35"/>
    <p:sldId id="337" r:id="rId36"/>
    <p:sldId id="338" r:id="rId37"/>
    <p:sldId id="339" r:id="rId38"/>
    <p:sldId id="340" r:id="rId39"/>
    <p:sldId id="341" r:id="rId40"/>
    <p:sldId id="342" r:id="rId41"/>
    <p:sldId id="343" r:id="rId42"/>
    <p:sldId id="344" r:id="rId43"/>
    <p:sldId id="345" r:id="rId44"/>
    <p:sldId id="346" r:id="rId45"/>
    <p:sldId id="347" r:id="rId46"/>
    <p:sldId id="348" r:id="rId47"/>
    <p:sldId id="349" r:id="rId48"/>
    <p:sldId id="350" r:id="rId49"/>
    <p:sldId id="351" r:id="rId50"/>
    <p:sldId id="305" r:id="rId51"/>
    <p:sldId id="352" r:id="rId5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041693CC-CB9B-446D-A2AE-93F1772C01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867AE0D1-3983-4A91-B128-5F87058DE91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12CF7B-508C-4FFE-BAD3-9E942DBFBA2D}" type="datetimeFigureOut">
              <a:rPr lang="de-DE" smtClean="0"/>
              <a:t>11.10.2020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E4A8BCF-9179-4310-B8A6-D514D90D7EE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3383B02-1660-4A31-B5BD-755CF9DA83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E71FC3-858D-416C-AAA2-B0CE11A5A96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0423266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A64641-7148-4EF3-A27E-A6135ED353AF}" type="datetimeFigureOut">
              <a:rPr lang="de-DE" smtClean="0"/>
              <a:t>11.10.2020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593095-BDE1-41A2-A7CE-60B0C50FF3F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7998640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E77F0-7BD6-463B-B84D-80E2AF15A6B8}" type="datetime11">
              <a:rPr lang="de-DE" smtClean="0"/>
              <a:t>14:34:11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5550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904B9-E868-4797-A708-6922D86C2706}" type="datetime11">
              <a:rPr lang="de-DE" smtClean="0"/>
              <a:t>14:34:11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9217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62501-216E-4B34-8DFC-975B30097475}" type="datetime11">
              <a:rPr lang="de-DE" smtClean="0"/>
              <a:t>14:34:11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3501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D1BC4-2528-4EF6-B88E-12E913BE3AA4}" type="datetime11">
              <a:rPr lang="de-DE" smtClean="0"/>
              <a:t>14:34:11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67087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1462D-0FDE-4DE0-AE90-621A26A54FAC}" type="datetime11">
              <a:rPr lang="de-DE" smtClean="0"/>
              <a:t>14:34:11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66705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F32D3-EC42-4C8D-8CC5-009D7A5D454E}" type="datetime11">
              <a:rPr lang="de-DE" smtClean="0"/>
              <a:t>14:34:11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2327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44322-AC9F-43A2-AE17-EB1848570D9A}" type="datetime11">
              <a:rPr lang="de-DE" smtClean="0"/>
              <a:t>14:34:11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5898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E0D3F-ABAD-4F01-BCD8-CF87AC5232BC}" type="datetime11">
              <a:rPr lang="de-DE" smtClean="0"/>
              <a:t>14:34:11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92027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1834-4A15-45DB-987A-9C964F7F422E}" type="datetime11">
              <a:rPr lang="de-DE" smtClean="0"/>
              <a:t>14:34:11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8680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46073-B16C-44AD-8436-7ADA365869A9}" type="datetime11">
              <a:rPr lang="de-DE" smtClean="0"/>
              <a:t>14:34:11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34051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8805F-A8CE-4D95-86ED-BA1D5848F30E}" type="datetime11">
              <a:rPr lang="de-DE" smtClean="0"/>
              <a:t>14:34:11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2548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2B084C-8EF0-4676-A6FB-E01B470591E1}" type="datetime11">
              <a:rPr lang="de-DE" smtClean="0"/>
              <a:t>14:34:11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©9-2020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1227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Schnellrechenrunde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20 Aufgaben aus dem kleinen 1x1</a:t>
            </a:r>
          </a:p>
          <a:p>
            <a:r>
              <a:rPr lang="de-DE" dirty="0"/>
              <a:t>Schreibe nur die Ergebnisse untereinander</a:t>
            </a:r>
          </a:p>
          <a:p>
            <a:r>
              <a:rPr lang="de-DE" dirty="0"/>
              <a:t>Jede Aufgabe wird dir 5 Sekunden gezeigt</a:t>
            </a:r>
          </a:p>
          <a:p>
            <a:r>
              <a:rPr lang="de-DE" dirty="0"/>
              <a:t>Oben links auf der Folie steht die jeweilige Aufgabennummer</a:t>
            </a:r>
          </a:p>
          <a:p>
            <a:r>
              <a:rPr lang="de-DE" dirty="0"/>
              <a:t>Bereite dich vor: </a:t>
            </a:r>
            <a:r>
              <a:rPr lang="de-DE" b="1" dirty="0"/>
              <a:t>Stift und Zettel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15A7B3F-8796-4B38-9139-14CB7D0550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6B2A1-8B1A-4854-B261-553CF8E401A8}" type="datetime11">
              <a:rPr lang="de-DE" smtClean="0"/>
              <a:t>14:34:11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57B6FB3-2958-4924-95F7-1A9DEC64A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34635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4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4 *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F3DBDD2-6398-4942-B47D-9AABA7843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88A63-4AE6-4661-886C-025CE8139CE4}" type="datetime11">
              <a:rPr lang="de-DE" smtClean="0"/>
              <a:t>14:34:11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29C4CCC-B540-4AAF-BD0B-B20B3EFC6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715325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5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3 * 6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D715F2A-5E0B-40F5-AB28-93DCC18DE4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A0446-B7C6-4EF9-89D7-D93138E1ADF5}" type="datetime11">
              <a:rPr lang="de-DE" smtClean="0"/>
              <a:t>14:34:11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F7D3265-C3D7-4EC4-B79B-3269C709A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896689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6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5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888E4F8-DB5B-4180-90DD-88849C3A6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35712-8251-4749-990C-7AE73845CA84}" type="datetime11">
              <a:rPr lang="de-DE" smtClean="0"/>
              <a:t>14:34:11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DE1D469-2A25-4D2C-8508-39B252B62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849882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7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8 * 8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E0B175A-3ABD-4921-AE3F-389AB2BB8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F8600-2FE5-47D2-80C5-EBC12EA78BE1}" type="datetime11">
              <a:rPr lang="de-DE" smtClean="0"/>
              <a:t>14:34:11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7D187BD-2A7F-479B-BE73-B0F8D4025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006615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8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9 * 4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3DF441B-79DF-49DD-8952-BE7C44ADD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6891E-5A6D-48B8-A20D-BD211185DD68}" type="datetime11">
              <a:rPr lang="de-DE" smtClean="0"/>
              <a:t>14:34:11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78B4C16-7E55-4E7A-8557-F2A14B421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47930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9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2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B649F71-13F4-4F86-8036-CF6ECE0F4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45754-5E0B-45A7-BA1E-30994A9D8139}" type="datetime11">
              <a:rPr lang="de-DE" smtClean="0"/>
              <a:t>14:34:11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BC5BAD8-2BE2-418F-BE8B-1B5A867C4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708502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10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9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DE04C24-CD52-439A-A0F6-539421F7E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03728-9492-4D56-A249-71EC3F7A1B28}" type="datetime11">
              <a:rPr lang="de-DE" smtClean="0"/>
              <a:t>14:34:11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8A902D5-2713-467D-B0D1-D00E3B3E3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863029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11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7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7A09755-F12E-4EB7-8547-ED9679064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4F3A6-B323-40BB-9B02-63E062663CFC}" type="datetime11">
              <a:rPr lang="de-DE" smtClean="0"/>
              <a:t>14:34:11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9E16894-7FA1-4593-ACE7-F8969BB98C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923879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12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3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12DF025-8486-4152-BD9B-5D0E741F3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FAB45-333B-4974-B6B2-5EE8B2CE2D16}" type="datetime11">
              <a:rPr lang="de-DE" smtClean="0"/>
              <a:t>14:34:11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2554CBE-663D-43C2-A51B-444833D1A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1913323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13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6 * 10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B3705E5-A627-40C2-A037-92FC973E7F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31241-8329-423F-BC67-82D97618516B}" type="datetime11">
              <a:rPr lang="de-DE" smtClean="0"/>
              <a:t>14:34:11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9187CA2-309B-43B1-B34E-58823AF4A2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511175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Schnellrechenrunde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20 Aufgaben aus dem kleinen 1x1</a:t>
            </a:r>
          </a:p>
          <a:p>
            <a:r>
              <a:rPr lang="de-DE" dirty="0"/>
              <a:t>Schreibe nur die Ergebnisse untereinander</a:t>
            </a:r>
          </a:p>
          <a:p>
            <a:r>
              <a:rPr lang="de-DE" dirty="0"/>
              <a:t>Jede Aufgabe wird dir 5 Sekunden gezeigt</a:t>
            </a:r>
          </a:p>
          <a:p>
            <a:r>
              <a:rPr lang="de-DE" dirty="0"/>
              <a:t>Oben links auf der Folie steht die jeweilige Aufgabennummer</a:t>
            </a:r>
          </a:p>
        </p:txBody>
      </p:sp>
      <p:cxnSp>
        <p:nvCxnSpPr>
          <p:cNvPr id="5" name="Gerade Verbindung mit Pfeil 4"/>
          <p:cNvCxnSpPr/>
          <p:nvPr/>
        </p:nvCxnSpPr>
        <p:spPr>
          <a:xfrm flipH="1" flipV="1">
            <a:off x="827584" y="1844824"/>
            <a:ext cx="3456384" cy="3384376"/>
          </a:xfrm>
          <a:prstGeom prst="straightConnector1">
            <a:avLst/>
          </a:prstGeom>
          <a:ln w="762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122FA48-C503-4CDF-BB4B-0EB4F52192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FB7DC-23A0-4FD6-836B-2728B73138B0}" type="datetime11">
              <a:rPr lang="de-DE" smtClean="0"/>
              <a:t>14:34:11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76721C5-3CE6-49CC-97BA-8D5BED106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41847246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14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5 *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6B6BD99-919C-47D3-87F8-85BE025B44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456A2-3CC7-4BD3-97BB-02B2D432A60F}" type="datetime11">
              <a:rPr lang="de-DE" smtClean="0"/>
              <a:t>14:34:11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E587005-F84C-4A5D-B861-E59DBC882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320422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15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7 *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423F5F4-5BFD-46E1-84EB-B6B92EFA8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1A9D3-044A-40DC-AAD4-9C034B0BCAFD}" type="datetime11">
              <a:rPr lang="de-DE" smtClean="0"/>
              <a:t>14:34:11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F57FFEA-5744-497C-97B2-62BF52287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488466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16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5 *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8DB0070-E771-49D5-B274-B11D9143A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9A613-1776-4B81-816F-3674358DEB7C}" type="datetime11">
              <a:rPr lang="de-DE" smtClean="0"/>
              <a:t>14:34:11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D6A9A0D-F2B9-4BF5-BABA-E3BB9CC2D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967601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17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9 *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A86E18E-E47D-4D6E-878C-FFD345C54F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6356F-0C5B-431F-9FEA-ED88A8A44059}" type="datetime11">
              <a:rPr lang="de-DE" smtClean="0"/>
              <a:t>14:34:11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1FE05D7-EA53-47C7-A4A1-A81201FEA1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629616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18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3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44B1EF7-91C0-46C8-9FFE-C5C174FA82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60259-FED9-4CD2-8F6A-EB92106C6538}" type="datetime11">
              <a:rPr lang="de-DE" smtClean="0"/>
              <a:t>14:34:11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6167FAB-9AF9-4829-878A-D5C81BE45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76381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19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2 * 2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F011DA8-92B9-483F-ABD3-4048C0EBBB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6E4AD-7DC6-4A31-8EE2-2B8F96E35DFF}" type="datetime11">
              <a:rPr lang="de-DE" smtClean="0"/>
              <a:t>14:34:11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783E107-5D15-49AD-8F6E-558FB78DD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27415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20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4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B35626F-EAE4-4A36-8860-51AEB27104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788AE-3C96-4BC0-B736-7D3C5907D288}" type="datetime11">
              <a:rPr lang="de-DE" smtClean="0"/>
              <a:t>14:34:11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F60CABC-0BFE-43F3-A758-F0C6E4094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66462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dirty="0"/>
              <a:t>           Kurz den Geist wieder einsammeln…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453AB39-5A1A-45F0-9403-CC53CB2034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431D7-D7F1-4C1C-8FB9-33FAE2D08F30}" type="datetime11">
              <a:rPr lang="de-DE" smtClean="0"/>
              <a:t>14:34:11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4451718-CCDB-4C07-83B6-3A67376D69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9849438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Tausche den Zettel jetzt mit deinem Nachbarn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28E811A-2BD4-4BAF-BB55-5D38176012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738EB-23AD-4DD7-917D-27F488E65340}" type="datetime11">
              <a:rPr lang="de-DE" smtClean="0"/>
              <a:t>14:34:11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CA9679A-D873-4398-93BC-13B604EED6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6210816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Kontrolliere den Zettel </a:t>
            </a:r>
            <a:r>
              <a:rPr lang="de-DE"/>
              <a:t>deines Nachbarn.</a:t>
            </a: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7B3C8C3-3A19-4461-BE76-5DCA699CA7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4EE06-79ED-443E-B855-A53BD7CE49C9}" type="datetime11">
              <a:rPr lang="de-DE" smtClean="0"/>
              <a:t>14:34:11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BD88D86-3EAD-45E5-96DF-DA6B70F53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839134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Start in…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473269B-62CE-461D-849C-2162B9137B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0A12B-0A21-4EC1-8134-85748F9196FA}" type="datetime11">
              <a:rPr lang="de-DE" smtClean="0"/>
              <a:t>14:34:11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DFF6551-2707-42C0-95E4-B529FF2A4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41279484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6 * 4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007224D-383A-4BA0-9F0C-46FEC00AA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F10BE-1B29-4D32-8FF0-A1F3E304AC1C}" type="datetime11">
              <a:rPr lang="de-DE" smtClean="0"/>
              <a:t>14:34:11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6B48CF8-E73A-4FD0-95EA-38E7BA150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C6E27E6F-A804-446B-9BAC-EA8114C5B859}"/>
              </a:ext>
            </a:extLst>
          </p:cNvPr>
          <p:cNvSpPr/>
          <p:nvPr/>
        </p:nvSpPr>
        <p:spPr>
          <a:xfrm>
            <a:off x="2987824" y="2087701"/>
            <a:ext cx="2784738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0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24</a:t>
            </a:r>
          </a:p>
        </p:txBody>
      </p:sp>
    </p:spTree>
    <p:extLst>
      <p:ext uri="{BB962C8B-B14F-4D97-AF65-F5344CB8AC3E}">
        <p14:creationId xmlns:p14="http://schemas.microsoft.com/office/powerpoint/2010/main" val="3256667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2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6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FB7E7A1-5979-483E-A4A0-0B1C731FD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464F4-31FD-4512-B368-F91952EDAEF6}" type="datetime11">
              <a:rPr lang="de-DE" smtClean="0"/>
              <a:t>14:34:11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12CFC2A-8B89-4B9F-A707-0584F9C753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7A94EC43-607E-43F0-8639-871B117AA9A4}"/>
              </a:ext>
            </a:extLst>
          </p:cNvPr>
          <p:cNvSpPr/>
          <p:nvPr/>
        </p:nvSpPr>
        <p:spPr>
          <a:xfrm>
            <a:off x="2987824" y="2087701"/>
            <a:ext cx="2784738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0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42</a:t>
            </a:r>
          </a:p>
        </p:txBody>
      </p:sp>
    </p:spTree>
    <p:extLst>
      <p:ext uri="{BB962C8B-B14F-4D97-AF65-F5344CB8AC3E}">
        <p14:creationId xmlns:p14="http://schemas.microsoft.com/office/powerpoint/2010/main" val="1055152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3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8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D0141E6-1514-49A4-88B4-3C424C1E4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20A82-9AB2-46DE-B455-98B64729F9D5}" type="datetime11">
              <a:rPr lang="de-DE" smtClean="0"/>
              <a:t>14:34:11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3B6424A-5444-4516-97DF-505D0439D8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B082313C-5AB4-4EE8-ACB2-99BEEC4F68EF}"/>
              </a:ext>
            </a:extLst>
          </p:cNvPr>
          <p:cNvSpPr/>
          <p:nvPr/>
        </p:nvSpPr>
        <p:spPr>
          <a:xfrm>
            <a:off x="2987824" y="2087701"/>
            <a:ext cx="2784738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0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56</a:t>
            </a:r>
          </a:p>
        </p:txBody>
      </p:sp>
    </p:spTree>
    <p:extLst>
      <p:ext uri="{BB962C8B-B14F-4D97-AF65-F5344CB8AC3E}">
        <p14:creationId xmlns:p14="http://schemas.microsoft.com/office/powerpoint/2010/main" val="2550632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4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4 *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F3DBDD2-6398-4942-B47D-9AABA7843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88A63-4AE6-4661-886C-025CE8139CE4}" type="datetime11">
              <a:rPr lang="de-DE" smtClean="0"/>
              <a:t>14:34:11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29C4CCC-B540-4AAF-BD0B-B20B3EFC6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301509E3-591B-4857-A2DE-BC3861B6FC70}"/>
              </a:ext>
            </a:extLst>
          </p:cNvPr>
          <p:cNvSpPr/>
          <p:nvPr/>
        </p:nvSpPr>
        <p:spPr>
          <a:xfrm>
            <a:off x="2987824" y="2087701"/>
            <a:ext cx="2784738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0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3060203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5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3 * 6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D715F2A-5E0B-40F5-AB28-93DCC18DE4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A0446-B7C6-4EF9-89D7-D93138E1ADF5}" type="datetime11">
              <a:rPr lang="de-DE" smtClean="0"/>
              <a:t>14:34:11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F7D3265-C3D7-4EC4-B79B-3269C709A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50DE1437-7DF3-4495-92AF-F8FAC9279135}"/>
              </a:ext>
            </a:extLst>
          </p:cNvPr>
          <p:cNvSpPr/>
          <p:nvPr/>
        </p:nvSpPr>
        <p:spPr>
          <a:xfrm>
            <a:off x="2987824" y="2087701"/>
            <a:ext cx="2784738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0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18</a:t>
            </a:r>
          </a:p>
        </p:txBody>
      </p:sp>
    </p:spTree>
    <p:extLst>
      <p:ext uri="{BB962C8B-B14F-4D97-AF65-F5344CB8AC3E}">
        <p14:creationId xmlns:p14="http://schemas.microsoft.com/office/powerpoint/2010/main" val="835455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6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5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888E4F8-DB5B-4180-90DD-88849C3A6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35712-8251-4749-990C-7AE73845CA84}" type="datetime11">
              <a:rPr lang="de-DE" smtClean="0"/>
              <a:t>14:34:11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DE1D469-2A25-4D2C-8508-39B252B62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6CA623DD-31FE-411F-B431-3068E97224A8}"/>
              </a:ext>
            </a:extLst>
          </p:cNvPr>
          <p:cNvSpPr/>
          <p:nvPr/>
        </p:nvSpPr>
        <p:spPr>
          <a:xfrm>
            <a:off x="2987824" y="2087701"/>
            <a:ext cx="2784738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0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1257840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7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8 * 8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E0B175A-3ABD-4921-AE3F-389AB2BB8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F8600-2FE5-47D2-80C5-EBC12EA78BE1}" type="datetime11">
              <a:rPr lang="de-DE" smtClean="0"/>
              <a:t>14:34:11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7D187BD-2A7F-479B-BE73-B0F8D4025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58915028-7872-4526-9DCA-DBF414A7D212}"/>
              </a:ext>
            </a:extLst>
          </p:cNvPr>
          <p:cNvSpPr/>
          <p:nvPr/>
        </p:nvSpPr>
        <p:spPr>
          <a:xfrm>
            <a:off x="2987824" y="2087701"/>
            <a:ext cx="2784738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0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6</a:t>
            </a:r>
            <a:r>
              <a:rPr lang="de-DE" sz="20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073633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8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9 * 4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3DF441B-79DF-49DD-8952-BE7C44ADD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6891E-5A6D-48B8-A20D-BD211185DD68}" type="datetime11">
              <a:rPr lang="de-DE" smtClean="0"/>
              <a:t>14:34:11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78B4C16-7E55-4E7A-8557-F2A14B421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AF1F387-E201-4D01-841B-35CB8821820C}"/>
              </a:ext>
            </a:extLst>
          </p:cNvPr>
          <p:cNvSpPr/>
          <p:nvPr/>
        </p:nvSpPr>
        <p:spPr>
          <a:xfrm>
            <a:off x="2987824" y="2087701"/>
            <a:ext cx="2784738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0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36</a:t>
            </a:r>
          </a:p>
        </p:txBody>
      </p:sp>
    </p:spTree>
    <p:extLst>
      <p:ext uri="{BB962C8B-B14F-4D97-AF65-F5344CB8AC3E}">
        <p14:creationId xmlns:p14="http://schemas.microsoft.com/office/powerpoint/2010/main" val="3204205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9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2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B649F71-13F4-4F86-8036-CF6ECE0F4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45754-5E0B-45A7-BA1E-30994A9D8139}" type="datetime11">
              <a:rPr lang="de-DE" smtClean="0"/>
              <a:t>14:34:11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BC5BAD8-2BE2-418F-BE8B-1B5A867C4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AA6451FB-3629-427C-BF47-5534A5AB8E70}"/>
              </a:ext>
            </a:extLst>
          </p:cNvPr>
          <p:cNvSpPr/>
          <p:nvPr/>
        </p:nvSpPr>
        <p:spPr>
          <a:xfrm>
            <a:off x="2987824" y="2087701"/>
            <a:ext cx="2784738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0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1</a:t>
            </a:r>
            <a:r>
              <a:rPr lang="de-DE" sz="20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426747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10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9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DE04C24-CD52-439A-A0F6-539421F7E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03728-9492-4D56-A249-71EC3F7A1B28}" type="datetime11">
              <a:rPr lang="de-DE" smtClean="0"/>
              <a:t>14:34:11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8A902D5-2713-467D-B0D1-D00E3B3E3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B87A2A82-0F63-480E-997F-A31111B1A687}"/>
              </a:ext>
            </a:extLst>
          </p:cNvPr>
          <p:cNvSpPr/>
          <p:nvPr/>
        </p:nvSpPr>
        <p:spPr>
          <a:xfrm>
            <a:off x="2987824" y="2087701"/>
            <a:ext cx="2784738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0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27</a:t>
            </a:r>
          </a:p>
        </p:txBody>
      </p:sp>
    </p:spTree>
    <p:extLst>
      <p:ext uri="{BB962C8B-B14F-4D97-AF65-F5344CB8AC3E}">
        <p14:creationId xmlns:p14="http://schemas.microsoft.com/office/powerpoint/2010/main" val="34852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sz="9600" dirty="0"/>
              <a:t>             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97DABE2-5EB5-459D-A47C-EC1E2B4EF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0CCEE-AFCE-4394-B227-E256D7DE62F7}" type="datetime11">
              <a:rPr lang="de-DE" smtClean="0"/>
              <a:t>14:34:11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C07AB82-FAF8-42B2-98D7-CBA63FE38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30066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11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7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7A09755-F12E-4EB7-8547-ED9679064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4F3A6-B323-40BB-9B02-63E062663CFC}" type="datetime11">
              <a:rPr lang="de-DE" smtClean="0"/>
              <a:t>14:34:11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9E16894-7FA1-4593-ACE7-F8969BB98C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02451910-B480-41B5-97DC-E304053563B3}"/>
              </a:ext>
            </a:extLst>
          </p:cNvPr>
          <p:cNvSpPr/>
          <p:nvPr/>
        </p:nvSpPr>
        <p:spPr>
          <a:xfrm>
            <a:off x="2987824" y="2087701"/>
            <a:ext cx="2784738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0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49</a:t>
            </a:r>
          </a:p>
        </p:txBody>
      </p:sp>
    </p:spTree>
    <p:extLst>
      <p:ext uri="{BB962C8B-B14F-4D97-AF65-F5344CB8AC3E}">
        <p14:creationId xmlns:p14="http://schemas.microsoft.com/office/powerpoint/2010/main" val="4033458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12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3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12DF025-8486-4152-BD9B-5D0E741F3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FAB45-333B-4974-B6B2-5EE8B2CE2D16}" type="datetime11">
              <a:rPr lang="de-DE" smtClean="0"/>
              <a:t>14:34:11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2554CBE-663D-43C2-A51B-444833D1A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CBED087A-6FE3-437E-ABC8-720D692479C4}"/>
              </a:ext>
            </a:extLst>
          </p:cNvPr>
          <p:cNvSpPr/>
          <p:nvPr/>
        </p:nvSpPr>
        <p:spPr>
          <a:xfrm>
            <a:off x="3637842" y="2087701"/>
            <a:ext cx="1484701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0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3676178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13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6 * 10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B3705E5-A627-40C2-A037-92FC973E7F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31241-8329-423F-BC67-82D97618516B}" type="datetime11">
              <a:rPr lang="de-DE" smtClean="0"/>
              <a:t>14:34:11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9187CA2-309B-43B1-B34E-58823AF4A2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0AC76946-30BB-46A9-9919-49783DF08312}"/>
              </a:ext>
            </a:extLst>
          </p:cNvPr>
          <p:cNvSpPr/>
          <p:nvPr/>
        </p:nvSpPr>
        <p:spPr>
          <a:xfrm>
            <a:off x="2987824" y="2087701"/>
            <a:ext cx="2784738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0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60</a:t>
            </a:r>
          </a:p>
        </p:txBody>
      </p:sp>
    </p:spTree>
    <p:extLst>
      <p:ext uri="{BB962C8B-B14F-4D97-AF65-F5344CB8AC3E}">
        <p14:creationId xmlns:p14="http://schemas.microsoft.com/office/powerpoint/2010/main" val="2805917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14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5 *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6B6BD99-919C-47D3-87F8-85BE025B44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456A2-3CC7-4BD3-97BB-02B2D432A60F}" type="datetime11">
              <a:rPr lang="de-DE" smtClean="0"/>
              <a:t>14:34:11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E587005-F84C-4A5D-B861-E59DBC882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5D4EA84A-B69F-41C8-B23E-3E211910A30A}"/>
              </a:ext>
            </a:extLst>
          </p:cNvPr>
          <p:cNvSpPr/>
          <p:nvPr/>
        </p:nvSpPr>
        <p:spPr>
          <a:xfrm>
            <a:off x="2987824" y="2087701"/>
            <a:ext cx="2784738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0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45</a:t>
            </a:r>
          </a:p>
        </p:txBody>
      </p:sp>
    </p:spTree>
    <p:extLst>
      <p:ext uri="{BB962C8B-B14F-4D97-AF65-F5344CB8AC3E}">
        <p14:creationId xmlns:p14="http://schemas.microsoft.com/office/powerpoint/2010/main" val="1014532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15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7 *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423F5F4-5BFD-46E1-84EB-B6B92EFA8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1A9D3-044A-40DC-AAD4-9C034B0BCAFD}" type="datetime11">
              <a:rPr lang="de-DE" smtClean="0"/>
              <a:t>14:34:11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F57FFEA-5744-497C-97B2-62BF52287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920632D4-B3EE-45BC-80B9-5B1C45A0CA98}"/>
              </a:ext>
            </a:extLst>
          </p:cNvPr>
          <p:cNvSpPr/>
          <p:nvPr/>
        </p:nvSpPr>
        <p:spPr>
          <a:xfrm>
            <a:off x="2987824" y="2087701"/>
            <a:ext cx="2784738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0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63</a:t>
            </a:r>
          </a:p>
        </p:txBody>
      </p:sp>
    </p:spTree>
    <p:extLst>
      <p:ext uri="{BB962C8B-B14F-4D97-AF65-F5344CB8AC3E}">
        <p14:creationId xmlns:p14="http://schemas.microsoft.com/office/powerpoint/2010/main" val="3472112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16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5 *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8DB0070-E771-49D5-B274-B11D9143A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9A613-1776-4B81-816F-3674358DEB7C}" type="datetime11">
              <a:rPr lang="de-DE" smtClean="0"/>
              <a:t>14:34:11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D6A9A0D-F2B9-4BF5-BABA-E3BB9CC2D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31A8C69B-F2DA-4414-8267-C096DAEB4A84}"/>
              </a:ext>
            </a:extLst>
          </p:cNvPr>
          <p:cNvSpPr/>
          <p:nvPr/>
        </p:nvSpPr>
        <p:spPr>
          <a:xfrm>
            <a:off x="2987824" y="2087701"/>
            <a:ext cx="2784738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0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25</a:t>
            </a:r>
          </a:p>
        </p:txBody>
      </p:sp>
    </p:spTree>
    <p:extLst>
      <p:ext uri="{BB962C8B-B14F-4D97-AF65-F5344CB8AC3E}">
        <p14:creationId xmlns:p14="http://schemas.microsoft.com/office/powerpoint/2010/main" val="1177613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17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9 *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A86E18E-E47D-4D6E-878C-FFD345C54F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6356F-0C5B-431F-9FEA-ED88A8A44059}" type="datetime11">
              <a:rPr lang="de-DE" smtClean="0"/>
              <a:t>14:34:11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1FE05D7-EA53-47C7-A4A1-A81201FEA1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86D30B2B-8002-4B2F-90AF-92C8614E864D}"/>
              </a:ext>
            </a:extLst>
          </p:cNvPr>
          <p:cNvSpPr/>
          <p:nvPr/>
        </p:nvSpPr>
        <p:spPr>
          <a:xfrm>
            <a:off x="2987824" y="2087701"/>
            <a:ext cx="2784738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0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81</a:t>
            </a:r>
          </a:p>
        </p:txBody>
      </p:sp>
    </p:spTree>
    <p:extLst>
      <p:ext uri="{BB962C8B-B14F-4D97-AF65-F5344CB8AC3E}">
        <p14:creationId xmlns:p14="http://schemas.microsoft.com/office/powerpoint/2010/main" val="2218027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18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3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44B1EF7-91C0-46C8-9FFE-C5C174FA82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60259-FED9-4CD2-8F6A-EB92106C6538}" type="datetime11">
              <a:rPr lang="de-DE" smtClean="0"/>
              <a:t>14:34:11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6167FAB-9AF9-4829-878A-D5C81BE45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F249F0FF-81DE-4D15-B580-9F708A5DC797}"/>
              </a:ext>
            </a:extLst>
          </p:cNvPr>
          <p:cNvSpPr/>
          <p:nvPr/>
        </p:nvSpPr>
        <p:spPr>
          <a:xfrm>
            <a:off x="2987824" y="2087701"/>
            <a:ext cx="2784738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0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21</a:t>
            </a:r>
          </a:p>
        </p:txBody>
      </p:sp>
    </p:spTree>
    <p:extLst>
      <p:ext uri="{BB962C8B-B14F-4D97-AF65-F5344CB8AC3E}">
        <p14:creationId xmlns:p14="http://schemas.microsoft.com/office/powerpoint/2010/main" val="1202740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19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2 * 2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F011DA8-92B9-483F-ABD3-4048C0EBBB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6E4AD-7DC6-4A31-8EE2-2B8F96E35DFF}" type="datetime11">
              <a:rPr lang="de-DE" smtClean="0"/>
              <a:t>14:34:11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783E107-5D15-49AD-8F6E-558FB78DD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7E2FA30E-D0D9-48EA-9EC5-944885AFB4C1}"/>
              </a:ext>
            </a:extLst>
          </p:cNvPr>
          <p:cNvSpPr/>
          <p:nvPr/>
        </p:nvSpPr>
        <p:spPr>
          <a:xfrm>
            <a:off x="3637842" y="2087701"/>
            <a:ext cx="1484701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0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241951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20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4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B35626F-EAE4-4A36-8860-51AEB27104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788AE-3C96-4BC0-B736-7D3C5907D288}" type="datetime11">
              <a:rPr lang="de-DE" smtClean="0"/>
              <a:t>14:34:11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F60CABC-0BFE-43F3-A758-F0C6E4094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3E649E0B-41E2-451B-9B8C-A7585758E194}"/>
              </a:ext>
            </a:extLst>
          </p:cNvPr>
          <p:cNvSpPr/>
          <p:nvPr/>
        </p:nvSpPr>
        <p:spPr>
          <a:xfrm>
            <a:off x="2987824" y="2087701"/>
            <a:ext cx="2784738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0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12</a:t>
            </a:r>
            <a:endParaRPr lang="de-DE" sz="200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66729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/>
    </mc:Choice>
    <mc:Fallback xmlns="">
      <p:transition spd="slow" advClick="0" advTm="5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sz="9600" dirty="0"/>
              <a:t>              2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B85B955-4041-4C12-A9A7-08FA9127F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04403-1EB1-4815-9E42-36B199B913F4}" type="datetime11">
              <a:rPr lang="de-DE" smtClean="0"/>
              <a:t>14:34:11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A8E093E-DB4C-4EC8-AF74-3C65E05EF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659301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Wer hat ALLE Aufgaben richtig? Melden!</a:t>
            </a:r>
          </a:p>
          <a:p>
            <a:endParaRPr lang="de-DE" dirty="0"/>
          </a:p>
          <a:p>
            <a:r>
              <a:rPr lang="de-DE" dirty="0"/>
              <a:t>Wer hat weniger als 3 Aufgaben falsch?</a:t>
            </a:r>
          </a:p>
          <a:p>
            <a:endParaRPr lang="de-DE" dirty="0"/>
          </a:p>
          <a:p>
            <a:r>
              <a:rPr lang="de-DE" dirty="0"/>
              <a:t>Wer hat weniger als 5 Aufgaben falsch?</a:t>
            </a:r>
          </a:p>
          <a:p>
            <a:endParaRPr lang="de-DE" dirty="0"/>
          </a:p>
          <a:p>
            <a:r>
              <a:rPr lang="de-DE" dirty="0"/>
              <a:t>Wer hat mehr als 5 Aufgaben falsch?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2117256-B56C-4CD7-B15E-E3D6E6E3C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BD727-16F5-4599-B93B-2C22CCD45AB2}" type="datetime11">
              <a:rPr lang="de-DE" smtClean="0"/>
              <a:t>14:34:11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13D4878-B013-4164-8DDB-F482FFA9A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648598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93441A8-0308-4075-B311-7D6FD5E65C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9FE7FEE-2F17-4391-9A3D-9C1D048843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D55BE75-F764-4EB1-BFCF-D068538E9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D1BC4-2528-4EF6-B88E-12E913BE3AA4}" type="datetime11">
              <a:rPr lang="de-DE" smtClean="0"/>
              <a:t>14:34:11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7B3DD44-E0B8-4CD6-8E78-C0B67A9EB6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6391849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sz="9600" dirty="0"/>
              <a:t>              1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6E055F3-0DA6-42BD-8274-B39F684C8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F980C-2A75-4249-9BAC-A564490FE265}" type="datetime11">
              <a:rPr lang="de-DE" smtClean="0"/>
              <a:t>14:34:11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7B403BE-229D-47A8-AE55-6996A8C015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53565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6 * 4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007224D-383A-4BA0-9F0C-46FEC00AA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F10BE-1B29-4D32-8FF0-A1F3E304AC1C}" type="datetime11">
              <a:rPr lang="de-DE" smtClean="0"/>
              <a:t>14:34:11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6B48CF8-E73A-4FD0-95EA-38E7BA150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1272851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2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6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FB7E7A1-5979-483E-A4A0-0B1C731FD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464F4-31FD-4512-B368-F91952EDAEF6}" type="datetime11">
              <a:rPr lang="de-DE" smtClean="0"/>
              <a:t>14:34:11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12CFC2A-8B89-4B9F-A707-0584F9C753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1223825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3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9600" dirty="0"/>
              <a:t>          8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D0141E6-1514-49A4-88B4-3C424C1E4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20A82-9AB2-46DE-B455-98B64729F9D5}" type="datetime11">
              <a:rPr lang="de-DE" smtClean="0"/>
              <a:t>14:34:11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3B6424A-5444-4516-97DF-505D0439D8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460181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548</Words>
  <Application>Microsoft Office PowerPoint</Application>
  <PresentationFormat>Bildschirmpräsentation (4:3)</PresentationFormat>
  <Paragraphs>282</Paragraphs>
  <Slides>51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51</vt:i4>
      </vt:variant>
    </vt:vector>
  </HeadingPairs>
  <TitlesOfParts>
    <vt:vector size="54" baseType="lpstr">
      <vt:lpstr>Arial</vt:lpstr>
      <vt:lpstr>Calibri</vt:lpstr>
      <vt:lpstr>Larissa</vt:lpstr>
      <vt:lpstr>Schnellrechenrunde</vt:lpstr>
      <vt:lpstr>Schnellrechenrunde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Schnellrechenrunde</dc:title>
  <dc:creator>test</dc:creator>
  <cp:lastModifiedBy>Arne</cp:lastModifiedBy>
  <cp:revision>10</cp:revision>
  <dcterms:created xsi:type="dcterms:W3CDTF">2016-10-17T18:30:07Z</dcterms:created>
  <dcterms:modified xsi:type="dcterms:W3CDTF">2020-10-11T12:35:07Z</dcterms:modified>
</cp:coreProperties>
</file>