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51"/>
  </p:notesMasterIdLst>
  <p:handoutMasterIdLst>
    <p:handoutMasterId r:id="rId52"/>
  </p:handoutMasterIdLst>
  <p:sldIdLst>
    <p:sldId id="279" r:id="rId2"/>
    <p:sldId id="308" r:id="rId3"/>
    <p:sldId id="280" r:id="rId4"/>
    <p:sldId id="281" r:id="rId5"/>
    <p:sldId id="282" r:id="rId6"/>
    <p:sldId id="283" r:id="rId7"/>
    <p:sldId id="259" r:id="rId8"/>
    <p:sldId id="278" r:id="rId9"/>
    <p:sldId id="277" r:id="rId10"/>
    <p:sldId id="276" r:id="rId11"/>
    <p:sldId id="275" r:id="rId12"/>
    <p:sldId id="274" r:id="rId13"/>
    <p:sldId id="273" r:id="rId14"/>
    <p:sldId id="272" r:id="rId15"/>
    <p:sldId id="271" r:id="rId16"/>
    <p:sldId id="270" r:id="rId17"/>
    <p:sldId id="269" r:id="rId18"/>
    <p:sldId id="268" r:id="rId19"/>
    <p:sldId id="267" r:id="rId20"/>
    <p:sldId id="266" r:id="rId21"/>
    <p:sldId id="265" r:id="rId22"/>
    <p:sldId id="264" r:id="rId23"/>
    <p:sldId id="263" r:id="rId24"/>
    <p:sldId id="260" r:id="rId25"/>
    <p:sldId id="262" r:id="rId26"/>
    <p:sldId id="261" r:id="rId27"/>
    <p:sldId id="304" r:id="rId28"/>
    <p:sldId id="310" r:id="rId29"/>
    <p:sldId id="353" r:id="rId30"/>
    <p:sldId id="354" r:id="rId31"/>
    <p:sldId id="355" r:id="rId32"/>
    <p:sldId id="356" r:id="rId33"/>
    <p:sldId id="357" r:id="rId34"/>
    <p:sldId id="358" r:id="rId35"/>
    <p:sldId id="359" r:id="rId36"/>
    <p:sldId id="360" r:id="rId37"/>
    <p:sldId id="361" r:id="rId38"/>
    <p:sldId id="362" r:id="rId39"/>
    <p:sldId id="363" r:id="rId40"/>
    <p:sldId id="364" r:id="rId41"/>
    <p:sldId id="365" r:id="rId42"/>
    <p:sldId id="366" r:id="rId43"/>
    <p:sldId id="367" r:id="rId44"/>
    <p:sldId id="368" r:id="rId45"/>
    <p:sldId id="369" r:id="rId46"/>
    <p:sldId id="370" r:id="rId47"/>
    <p:sldId id="371" r:id="rId48"/>
    <p:sldId id="372" r:id="rId49"/>
    <p:sldId id="305" r:id="rId50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041693CC-CB9B-446D-A2AE-93F1772C016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867AE0D1-3983-4A91-B128-5F87058DE91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12CF7B-508C-4FFE-BAD3-9E942DBFBA2D}" type="datetimeFigureOut">
              <a:rPr lang="de-DE" smtClean="0"/>
              <a:t>23.11.2024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1E4A8BCF-9179-4310-B8A6-D514D90D7EE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3383B02-1660-4A31-B5BD-755CF9DA83D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E71FC3-858D-416C-AAA2-B0CE11A5A96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60423266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A64641-7148-4EF3-A27E-A6135ED353AF}" type="datetimeFigureOut">
              <a:rPr lang="de-DE" smtClean="0"/>
              <a:t>23.11.2024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593095-BDE1-41A2-A7CE-60B0C50FF3F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57998640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E77F0-7BD6-463B-B84D-80E2AF15A6B8}" type="datetime11">
              <a:rPr lang="de-DE" smtClean="0"/>
              <a:t>02:51:22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655507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C904B9-E868-4797-A708-6922D86C2706}" type="datetime11">
              <a:rPr lang="de-DE" smtClean="0"/>
              <a:t>02:51:22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792177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62501-216E-4B34-8DFC-975B30097475}" type="datetime11">
              <a:rPr lang="de-DE" smtClean="0"/>
              <a:t>02:51:22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835011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D1BC4-2528-4EF6-B88E-12E913BE3AA4}" type="datetime11">
              <a:rPr lang="de-DE" smtClean="0"/>
              <a:t>02:51:22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670875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1462D-0FDE-4DE0-AE90-621A26A54FAC}" type="datetime11">
              <a:rPr lang="de-DE" smtClean="0"/>
              <a:t>02:51:22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166705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F32D3-EC42-4C8D-8CC5-009D7A5D454E}" type="datetime11">
              <a:rPr lang="de-DE" smtClean="0"/>
              <a:t>02:51:22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023271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44322-AC9F-43A2-AE17-EB1848570D9A}" type="datetime11">
              <a:rPr lang="de-DE" smtClean="0"/>
              <a:t>02:51:22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258984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E0D3F-ABAD-4F01-BCD8-CF87AC5232BC}" type="datetime11">
              <a:rPr lang="de-DE" smtClean="0"/>
              <a:t>02:51:22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920279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1834-4A15-45DB-987A-9C964F7F422E}" type="datetime11">
              <a:rPr lang="de-DE" smtClean="0"/>
              <a:t>02:51:22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386807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46073-B16C-44AD-8436-7ADA365869A9}" type="datetime11">
              <a:rPr lang="de-DE" smtClean="0"/>
              <a:t>02:51:22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340511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18805F-A8CE-4D95-86ED-BA1D5848F30E}" type="datetime11">
              <a:rPr lang="de-DE" smtClean="0"/>
              <a:t>02:51:22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325489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2B084C-8EF0-4676-A6FB-E01B470591E1}" type="datetime11">
              <a:rPr lang="de-DE" smtClean="0"/>
              <a:t>02:51:22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/>
              <a:t>©9-2020 Kleemann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112274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Schnellrechenrunde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20 Aufgaben aus dem kleinen 1x1</a:t>
            </a:r>
          </a:p>
          <a:p>
            <a:r>
              <a:rPr lang="de-DE" dirty="0"/>
              <a:t>Schreibe nur die Ergebnisse untereinander</a:t>
            </a:r>
          </a:p>
          <a:p>
            <a:r>
              <a:rPr lang="de-DE" dirty="0"/>
              <a:t>Jede Aufgabe wird dir 6 Sekunden gezeigt</a:t>
            </a:r>
          </a:p>
          <a:p>
            <a:r>
              <a:rPr lang="de-DE" dirty="0"/>
              <a:t>Bereite dich vor: </a:t>
            </a:r>
            <a:r>
              <a:rPr lang="de-DE" b="1" dirty="0"/>
              <a:t>Stift und Zettel</a:t>
            </a:r>
          </a:p>
          <a:p>
            <a:r>
              <a:rPr lang="de-DE" dirty="0"/>
              <a:t>Oben links auf der Folie steht die jeweilige Aufgabennummer</a:t>
            </a:r>
          </a:p>
          <a:p>
            <a:endParaRPr lang="de-DE" b="1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15A7B3F-8796-4B38-9139-14CB7D0550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6B2A1-8B1A-4854-B261-553CF8E401A8}" type="datetime11">
              <a:rPr lang="de-DE" smtClean="0"/>
              <a:t>02:51:22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57B6FB3-2958-4924-95F7-1A9DEC64AF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334635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4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4 * 5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F3DBDD2-6398-4942-B47D-9AABA7843A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88A63-4AE6-4661-886C-025CE8139CE4}" type="datetime11">
              <a:rPr lang="de-DE" smtClean="0"/>
              <a:t>02:51:22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29C4CCC-B540-4AAF-BD0B-B20B3EFC66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715325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5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3 * 6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D715F2A-5E0B-40F5-AB28-93DCC18DE4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A0446-B7C6-4EF9-89D7-D93138E1ADF5}" type="datetime11">
              <a:rPr lang="de-DE" smtClean="0"/>
              <a:t>02:51:22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F7D3265-C3D7-4EC4-B79B-3269C709A2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896689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6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3 * 7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888E4F8-DB5B-4180-90DD-88849C3A67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35712-8251-4749-990C-7AE73845CA84}" type="datetime11">
              <a:rPr lang="de-DE" smtClean="0"/>
              <a:t>02:51:22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DE1D469-2A25-4D2C-8508-39B252B62D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849882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7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8 * 8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E0B175A-3ABD-4921-AE3F-389AB2BB86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F8600-2FE5-47D2-80C5-EBC12EA78BE1}" type="datetime11">
              <a:rPr lang="de-DE" smtClean="0"/>
              <a:t>02:51:22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7D187BD-2A7F-479B-BE73-B0F8D4025E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006615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8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9 * 4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3DF441B-79DF-49DD-8952-BE7C44ADDC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6891E-5A6D-48B8-A20D-BD211185DD68}" type="datetime11">
              <a:rPr lang="de-DE" smtClean="0"/>
              <a:t>02:51:22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78B4C16-7E55-4E7A-8557-F2A14B4212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479304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9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2 * 7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B649F71-13F4-4F86-8036-CF6ECE0F44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45754-5E0B-45A7-BA1E-30994A9D8139}" type="datetime11">
              <a:rPr lang="de-DE" smtClean="0"/>
              <a:t>02:51:22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BC5BAD8-2BE2-418F-BE8B-1B5A867C49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3708502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/>
    </mc:Choice>
    <mc:Fallback xmlns="">
      <p:transition spd="slow" advClick="0" advTm="600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10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9 * 3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DE04C24-CD52-439A-A0F6-539421F7EE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03728-9492-4D56-A249-71EC3F7A1B28}" type="datetime11">
              <a:rPr lang="de-DE" smtClean="0"/>
              <a:t>02:51:22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8A902D5-2713-467D-B0D1-D00E3B3E34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863029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/>
    </mc:Choice>
    <mc:Fallback xmlns="">
      <p:transition spd="slow" advClick="0" advTm="600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11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7 * 7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7A09755-F12E-4EB7-8547-ED9679064A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4F3A6-B323-40BB-9B02-63E062663CFC}" type="datetime11">
              <a:rPr lang="de-DE" smtClean="0"/>
              <a:t>02:51:22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9E16894-7FA1-4593-ACE7-F8969BB98C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923879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/>
    </mc:Choice>
    <mc:Fallback xmlns="">
      <p:transition spd="slow" advClick="0" advTm="600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12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3 * 3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12DF025-8486-4152-BD9B-5D0E741F36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FAB45-333B-4974-B6B2-5EE8B2CE2D16}" type="datetime11">
              <a:rPr lang="de-DE" smtClean="0"/>
              <a:t>02:51:22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2554CBE-663D-43C2-A51B-444833D1AD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1913323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/>
    </mc:Choice>
    <mc:Fallback xmlns="">
      <p:transition spd="slow" advClick="0" advTm="600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13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6 * 3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B3705E5-A627-40C2-A037-92FC973E7F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431241-8329-423F-BC67-82D97618516B}" type="datetime11">
              <a:rPr lang="de-DE" smtClean="0"/>
              <a:t>02:51:22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9187CA2-309B-43B1-B34E-58823AF4A2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511175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/>
    </mc:Choice>
    <mc:Fallback xmlns="">
      <p:transition spd="slow" advClick="0" advTm="6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Schnellrechenrunde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20 Aufgaben aus dem kleinen 1x1</a:t>
            </a:r>
          </a:p>
          <a:p>
            <a:r>
              <a:rPr lang="de-DE" dirty="0"/>
              <a:t>Schreibe nur die Ergebnisse untereinander</a:t>
            </a:r>
          </a:p>
          <a:p>
            <a:r>
              <a:rPr lang="de-DE" dirty="0"/>
              <a:t>Jede Aufgabe wird dir 5 Sekunden gezeigt</a:t>
            </a:r>
          </a:p>
          <a:p>
            <a:r>
              <a:rPr lang="de-DE" dirty="0"/>
              <a:t>Bereite dich vor: </a:t>
            </a:r>
            <a:r>
              <a:rPr lang="de-DE" b="1" dirty="0"/>
              <a:t>Stift und Zettel</a:t>
            </a:r>
          </a:p>
          <a:p>
            <a:r>
              <a:rPr lang="de-DE" dirty="0"/>
              <a:t>Oben links auf der Folie steht die jeweilige Aufgabennummer</a:t>
            </a:r>
          </a:p>
          <a:p>
            <a:endParaRPr lang="de-DE" b="1" dirty="0"/>
          </a:p>
          <a:p>
            <a:endParaRPr lang="de-DE" dirty="0"/>
          </a:p>
        </p:txBody>
      </p:sp>
      <p:cxnSp>
        <p:nvCxnSpPr>
          <p:cNvPr id="5" name="Gerade Verbindung mit Pfeil 4"/>
          <p:cNvCxnSpPr/>
          <p:nvPr/>
        </p:nvCxnSpPr>
        <p:spPr>
          <a:xfrm flipH="1" flipV="1">
            <a:off x="827584" y="1844824"/>
            <a:ext cx="3456384" cy="3384376"/>
          </a:xfrm>
          <a:prstGeom prst="straightConnector1">
            <a:avLst/>
          </a:prstGeom>
          <a:ln w="762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122FA48-C503-4CDF-BB4B-0EB4F52192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FB7DC-23A0-4FD6-836B-2728B73138B0}" type="datetime11">
              <a:rPr lang="de-DE" smtClean="0"/>
              <a:t>02:51:22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376721C5-3CE6-49CC-97BA-8D5BED106F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418472467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14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5 * 9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6B6BD99-919C-47D3-87F8-85BE025B44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F456A2-3CC7-4BD3-97BB-02B2D432A60F}" type="datetime11">
              <a:rPr lang="de-DE" smtClean="0"/>
              <a:t>02:51:22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E587005-F84C-4A5D-B861-E59DBC8821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3320422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/>
    </mc:Choice>
    <mc:Fallback xmlns="">
      <p:transition spd="slow" advClick="0" advTm="600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15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7 * 9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423F5F4-5BFD-46E1-84EB-B6B92EFA8E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1A9D3-044A-40DC-AAD4-9C034B0BCAFD}" type="datetime11">
              <a:rPr lang="de-DE" smtClean="0"/>
              <a:t>02:51:22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F57FFEA-5744-497C-97B2-62BF52287F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488466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/>
    </mc:Choice>
    <mc:Fallback xmlns="">
      <p:transition spd="slow" advClick="0" advTm="600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16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5 * 5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8DB0070-E771-49D5-B274-B11D9143AF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9A613-1776-4B81-816F-3674358DEB7C}" type="datetime11">
              <a:rPr lang="de-DE" smtClean="0"/>
              <a:t>02:51:22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D6A9A0D-F2B9-4BF5-BABA-E3BB9CC2D0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967601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/>
    </mc:Choice>
    <mc:Fallback xmlns="">
      <p:transition spd="slow" advClick="0" advTm="600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17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9 * 3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A86E18E-E47D-4D6E-878C-FFD345C54F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06356F-0C5B-431F-9FEA-ED88A8A44059}" type="datetime11">
              <a:rPr lang="de-DE" smtClean="0"/>
              <a:t>02:51:22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1FE05D7-EA53-47C7-A4A1-A81201FEA1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629616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/>
    </mc:Choice>
    <mc:Fallback xmlns="">
      <p:transition spd="slow" advClick="0" advTm="600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18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3 * 7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44B1EF7-91C0-46C8-9FFE-C5C174FA82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60259-FED9-4CD2-8F6A-EB92106C6538}" type="datetime11">
              <a:rPr lang="de-DE" smtClean="0"/>
              <a:t>02:51:22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6167FAB-9AF9-4829-878A-D5C81BE453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3763812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/>
    </mc:Choice>
    <mc:Fallback xmlns="">
      <p:transition spd="slow" advClick="0" advTm="600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19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2 * 2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F011DA8-92B9-483F-ABD3-4048C0EBBB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6E4AD-7DC6-4A31-8EE2-2B8F96E35DFF}" type="datetime11">
              <a:rPr lang="de-DE" smtClean="0"/>
              <a:t>02:51:22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783E107-5D15-49AD-8F6E-558FB78DD9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27415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/>
    </mc:Choice>
    <mc:Fallback xmlns="">
      <p:transition spd="slow" advClick="0" advTm="600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20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4 * 3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B35626F-EAE4-4A36-8860-51AEB27104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788AE-3C96-4BC0-B736-7D3C5907D288}" type="datetime11">
              <a:rPr lang="de-DE" smtClean="0"/>
              <a:t>02:51:22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F60CABC-0BFE-43F3-A758-F0C6E4094B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66462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/>
    </mc:Choice>
    <mc:Fallback xmlns="">
      <p:transition spd="slow" advClick="0" advTm="6000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pPr marL="0" indent="0">
              <a:buNone/>
            </a:pPr>
            <a:r>
              <a:rPr lang="de-DE" dirty="0"/>
              <a:t>           Kurz den Geist wieder einsammeln…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453AB39-5A1A-45F0-9403-CC53CB2034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431D7-D7F1-4C1C-8FB9-33FAE2D08F30}" type="datetime11">
              <a:rPr lang="de-DE" smtClean="0"/>
              <a:t>02:51:22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4451718-CCDB-4C07-83B6-3A67376D69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398494383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dirty="0"/>
              <a:t>Kontrolliere jetzt die Aufgaben.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7B3C8C3-3A19-4461-BE76-5DCA699CA7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4EE06-79ED-443E-B855-A53BD7CE49C9}" type="datetime11">
              <a:rPr lang="de-DE" smtClean="0"/>
              <a:t>02:51:22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BD88D86-3EAD-45E5-96DF-DA6B70F539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83913416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6 * 3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007224D-383A-4BA0-9F0C-46FEC00AA6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F10BE-1B29-4D32-8FF0-A1F3E304AC1C}" type="datetime11">
              <a:rPr lang="de-DE" smtClean="0"/>
              <a:t>02:51:22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6B48CF8-E73A-4FD0-95EA-38E7BA150F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ABFD1210-23D1-4D4B-B692-4365946AEA7A}"/>
              </a:ext>
            </a:extLst>
          </p:cNvPr>
          <p:cNvSpPr/>
          <p:nvPr/>
        </p:nvSpPr>
        <p:spPr>
          <a:xfrm>
            <a:off x="2942824" y="1811735"/>
            <a:ext cx="3044424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cap="none" spc="0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18</a:t>
            </a:r>
          </a:p>
        </p:txBody>
      </p:sp>
    </p:spTree>
    <p:extLst>
      <p:ext uri="{BB962C8B-B14F-4D97-AF65-F5344CB8AC3E}">
        <p14:creationId xmlns:p14="http://schemas.microsoft.com/office/powerpoint/2010/main" val="25560725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Start in…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473269B-62CE-461D-849C-2162B9137B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D0A12B-0A21-4EC1-8134-85748F9196FA}" type="datetime11">
              <a:rPr lang="de-DE" smtClean="0"/>
              <a:t>02:51:22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DFF6551-2707-42C0-95E4-B529FF2A48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412794843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2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6 * 7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FB7E7A1-5979-483E-A4A0-0B1C731FDC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464F4-31FD-4512-B368-F91952EDAEF6}" type="datetime11">
              <a:rPr lang="de-DE" smtClean="0"/>
              <a:t>02:51:22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12CFC2A-8B89-4B9F-A707-0584F9C753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4F818302-C328-4383-91D2-66D87642AD9C}"/>
              </a:ext>
            </a:extLst>
          </p:cNvPr>
          <p:cNvSpPr/>
          <p:nvPr/>
        </p:nvSpPr>
        <p:spPr>
          <a:xfrm>
            <a:off x="2942824" y="1811735"/>
            <a:ext cx="3044424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4</a:t>
            </a:r>
            <a:r>
              <a:rPr lang="de-DE" sz="22000" b="1" cap="none" spc="0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89293620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3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8 * 7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D0141E6-1514-49A4-88B4-3C424C1E43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20A82-9AB2-46DE-B455-98B64729F9D5}" type="datetime11">
              <a:rPr lang="de-DE" smtClean="0"/>
              <a:t>02:51:22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3B6424A-5444-4516-97DF-505D0439D8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EE9B9120-7DEE-4F40-AB15-8FB4E22BB084}"/>
              </a:ext>
            </a:extLst>
          </p:cNvPr>
          <p:cNvSpPr/>
          <p:nvPr/>
        </p:nvSpPr>
        <p:spPr>
          <a:xfrm>
            <a:off x="2942824" y="1811735"/>
            <a:ext cx="3044424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cap="none" spc="0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56</a:t>
            </a:r>
          </a:p>
        </p:txBody>
      </p:sp>
    </p:spTree>
    <p:extLst>
      <p:ext uri="{BB962C8B-B14F-4D97-AF65-F5344CB8AC3E}">
        <p14:creationId xmlns:p14="http://schemas.microsoft.com/office/powerpoint/2010/main" val="411325113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4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4 * 5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F3DBDD2-6398-4942-B47D-9AABA7843A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88A63-4AE6-4661-886C-025CE8139CE4}" type="datetime11">
              <a:rPr lang="de-DE" smtClean="0"/>
              <a:t>02:51:22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29C4CCC-B540-4AAF-BD0B-B20B3EFC66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73487911-DFB6-41EF-9BE2-1E3FB7EA13D9}"/>
              </a:ext>
            </a:extLst>
          </p:cNvPr>
          <p:cNvSpPr/>
          <p:nvPr/>
        </p:nvSpPr>
        <p:spPr>
          <a:xfrm>
            <a:off x="2942824" y="1811735"/>
            <a:ext cx="3044424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cap="none" spc="0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20</a:t>
            </a:r>
          </a:p>
        </p:txBody>
      </p:sp>
    </p:spTree>
    <p:extLst>
      <p:ext uri="{BB962C8B-B14F-4D97-AF65-F5344CB8AC3E}">
        <p14:creationId xmlns:p14="http://schemas.microsoft.com/office/powerpoint/2010/main" val="227982824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5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3 * 6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D715F2A-5E0B-40F5-AB28-93DCC18DE4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A0446-B7C6-4EF9-89D7-D93138E1ADF5}" type="datetime11">
              <a:rPr lang="de-DE" smtClean="0"/>
              <a:t>02:51:22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F7D3265-C3D7-4EC4-B79B-3269C709A2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D08106E1-6F9A-4B68-9BE7-8B1CD28DC17E}"/>
              </a:ext>
            </a:extLst>
          </p:cNvPr>
          <p:cNvSpPr/>
          <p:nvPr/>
        </p:nvSpPr>
        <p:spPr>
          <a:xfrm>
            <a:off x="2942824" y="1811735"/>
            <a:ext cx="3044424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cap="none" spc="0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18</a:t>
            </a:r>
          </a:p>
        </p:txBody>
      </p:sp>
    </p:spTree>
    <p:extLst>
      <p:ext uri="{BB962C8B-B14F-4D97-AF65-F5344CB8AC3E}">
        <p14:creationId xmlns:p14="http://schemas.microsoft.com/office/powerpoint/2010/main" val="148906602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6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3 * 7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888E4F8-DB5B-4180-90DD-88849C3A67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35712-8251-4749-990C-7AE73845CA84}" type="datetime11">
              <a:rPr lang="de-DE" smtClean="0"/>
              <a:t>02:51:22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DE1D469-2A25-4D2C-8508-39B252B62D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023D2170-3BA8-418A-AC61-25367A54C4F7}"/>
              </a:ext>
            </a:extLst>
          </p:cNvPr>
          <p:cNvSpPr/>
          <p:nvPr/>
        </p:nvSpPr>
        <p:spPr>
          <a:xfrm>
            <a:off x="2942824" y="1811735"/>
            <a:ext cx="3044424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cap="none" spc="0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21</a:t>
            </a:r>
          </a:p>
        </p:txBody>
      </p:sp>
    </p:spTree>
    <p:extLst>
      <p:ext uri="{BB962C8B-B14F-4D97-AF65-F5344CB8AC3E}">
        <p14:creationId xmlns:p14="http://schemas.microsoft.com/office/powerpoint/2010/main" val="197307329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7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8 * 8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E0B175A-3ABD-4921-AE3F-389AB2BB86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F8600-2FE5-47D2-80C5-EBC12EA78BE1}" type="datetime11">
              <a:rPr lang="de-DE" smtClean="0"/>
              <a:t>02:51:22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7D187BD-2A7F-479B-BE73-B0F8D4025E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BC96ABAD-1B2D-46EC-A695-706BBDA13FA1}"/>
              </a:ext>
            </a:extLst>
          </p:cNvPr>
          <p:cNvSpPr/>
          <p:nvPr/>
        </p:nvSpPr>
        <p:spPr>
          <a:xfrm>
            <a:off x="2942824" y="1811735"/>
            <a:ext cx="3044424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cap="none" spc="0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64</a:t>
            </a:r>
          </a:p>
        </p:txBody>
      </p:sp>
    </p:spTree>
    <p:extLst>
      <p:ext uri="{BB962C8B-B14F-4D97-AF65-F5344CB8AC3E}">
        <p14:creationId xmlns:p14="http://schemas.microsoft.com/office/powerpoint/2010/main" val="30905654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8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9 * 4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3DF441B-79DF-49DD-8952-BE7C44ADDC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6891E-5A6D-48B8-A20D-BD211185DD68}" type="datetime11">
              <a:rPr lang="de-DE" smtClean="0"/>
              <a:t>02:51:22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78B4C16-7E55-4E7A-8557-F2A14B4212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978F9D88-AF62-47F1-8958-F34AC3AA32CA}"/>
              </a:ext>
            </a:extLst>
          </p:cNvPr>
          <p:cNvSpPr/>
          <p:nvPr/>
        </p:nvSpPr>
        <p:spPr>
          <a:xfrm>
            <a:off x="2942824" y="1811735"/>
            <a:ext cx="3044424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cap="none" spc="0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36</a:t>
            </a:r>
          </a:p>
        </p:txBody>
      </p:sp>
    </p:spTree>
    <p:extLst>
      <p:ext uri="{BB962C8B-B14F-4D97-AF65-F5344CB8AC3E}">
        <p14:creationId xmlns:p14="http://schemas.microsoft.com/office/powerpoint/2010/main" val="314210583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9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2 * 7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B649F71-13F4-4F86-8036-CF6ECE0F44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45754-5E0B-45A7-BA1E-30994A9D8139}" type="datetime11">
              <a:rPr lang="de-DE" smtClean="0"/>
              <a:t>02:51:22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BC5BAD8-2BE2-418F-BE8B-1B5A867C49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A668ECDB-57D6-4D92-A631-78DFEFB5DCD9}"/>
              </a:ext>
            </a:extLst>
          </p:cNvPr>
          <p:cNvSpPr/>
          <p:nvPr/>
        </p:nvSpPr>
        <p:spPr>
          <a:xfrm>
            <a:off x="2942824" y="1811735"/>
            <a:ext cx="3044424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cap="none" spc="0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14</a:t>
            </a:r>
          </a:p>
        </p:txBody>
      </p:sp>
    </p:spTree>
    <p:extLst>
      <p:ext uri="{BB962C8B-B14F-4D97-AF65-F5344CB8AC3E}">
        <p14:creationId xmlns:p14="http://schemas.microsoft.com/office/powerpoint/2010/main" val="3010077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/>
    </mc:Choice>
    <mc:Fallback xmlns="">
      <p:transition spd="slow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10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9 * 3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DE04C24-CD52-439A-A0F6-539421F7EE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03728-9492-4D56-A249-71EC3F7A1B28}" type="datetime11">
              <a:rPr lang="de-DE" smtClean="0"/>
              <a:t>02:51:22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8A902D5-2713-467D-B0D1-D00E3B3E34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F669018F-9FAD-4FE4-8804-19B8AC77612E}"/>
              </a:ext>
            </a:extLst>
          </p:cNvPr>
          <p:cNvSpPr/>
          <p:nvPr/>
        </p:nvSpPr>
        <p:spPr>
          <a:xfrm>
            <a:off x="2942824" y="1811735"/>
            <a:ext cx="3044424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cap="none" spc="0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27</a:t>
            </a:r>
          </a:p>
        </p:txBody>
      </p:sp>
    </p:spTree>
    <p:extLst>
      <p:ext uri="{BB962C8B-B14F-4D97-AF65-F5344CB8AC3E}">
        <p14:creationId xmlns:p14="http://schemas.microsoft.com/office/powerpoint/2010/main" val="212949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/>
    </mc:Choice>
    <mc:Fallback xmlns="">
      <p:transition spd="slow"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11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7 * 7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7A09755-F12E-4EB7-8547-ED9679064A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4F3A6-B323-40BB-9B02-63E062663CFC}" type="datetime11">
              <a:rPr lang="de-DE" smtClean="0"/>
              <a:t>02:51:22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9E16894-7FA1-4593-ACE7-F8969BB98C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8B381751-F332-4B5B-9157-7AFE5534AB87}"/>
              </a:ext>
            </a:extLst>
          </p:cNvPr>
          <p:cNvSpPr/>
          <p:nvPr/>
        </p:nvSpPr>
        <p:spPr>
          <a:xfrm>
            <a:off x="2942825" y="1811735"/>
            <a:ext cx="3044423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cap="none" spc="0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49</a:t>
            </a:r>
          </a:p>
        </p:txBody>
      </p:sp>
    </p:spTree>
    <p:extLst>
      <p:ext uri="{BB962C8B-B14F-4D97-AF65-F5344CB8AC3E}">
        <p14:creationId xmlns:p14="http://schemas.microsoft.com/office/powerpoint/2010/main" val="131861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/>
    </mc:Choice>
    <mc:Fallback xmlns=""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  <a:p>
            <a:endParaRPr lang="de-DE" dirty="0"/>
          </a:p>
          <a:p>
            <a:pPr marL="0" indent="0">
              <a:buNone/>
            </a:pPr>
            <a:r>
              <a:rPr lang="de-DE" sz="9600" dirty="0"/>
              <a:t>              3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97DABE2-5EB5-459D-A47C-EC1E2B4EF4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0CCEE-AFCE-4394-B227-E256D7DE62F7}" type="datetime11">
              <a:rPr lang="de-DE" smtClean="0"/>
              <a:t>02:51:22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C07AB82-FAF8-42B2-98D7-CBA63FE38C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330066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"/>
    </mc:Choice>
    <mc:Fallback xmlns="">
      <p:transition spd="slow" advTm="1000"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12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3 * 3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12DF025-8486-4152-BD9B-5D0E741F36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FAB45-333B-4974-B6B2-5EE8B2CE2D16}" type="datetime11">
              <a:rPr lang="de-DE" smtClean="0"/>
              <a:t>02:51:22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2554CBE-663D-43C2-A51B-444833D1AD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5C5F2E76-EBFC-4FE4-99F7-17BE5A85ED22}"/>
              </a:ext>
            </a:extLst>
          </p:cNvPr>
          <p:cNvSpPr/>
          <p:nvPr/>
        </p:nvSpPr>
        <p:spPr>
          <a:xfrm>
            <a:off x="3657763" y="1811735"/>
            <a:ext cx="1614545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cap="none" spc="0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258324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/>
    </mc:Choice>
    <mc:Fallback xmlns="">
      <p:transition spd="slow"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13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6 * 3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B3705E5-A627-40C2-A037-92FC973E7F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431241-8329-423F-BC67-82D97618516B}" type="datetime11">
              <a:rPr lang="de-DE" smtClean="0"/>
              <a:t>02:51:22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9187CA2-309B-43B1-B34E-58823AF4A2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F43A3CD3-8CD7-4034-8437-78A22B178C6B}"/>
              </a:ext>
            </a:extLst>
          </p:cNvPr>
          <p:cNvSpPr/>
          <p:nvPr/>
        </p:nvSpPr>
        <p:spPr>
          <a:xfrm>
            <a:off x="2942825" y="1811735"/>
            <a:ext cx="3044423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cap="none" spc="0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18</a:t>
            </a:r>
          </a:p>
        </p:txBody>
      </p:sp>
    </p:spTree>
    <p:extLst>
      <p:ext uri="{BB962C8B-B14F-4D97-AF65-F5344CB8AC3E}">
        <p14:creationId xmlns:p14="http://schemas.microsoft.com/office/powerpoint/2010/main" val="4103880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/>
    </mc:Choice>
    <mc:Fallback xmlns="">
      <p:transition spd="slow"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14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5 * 9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6B6BD99-919C-47D3-87F8-85BE025B44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F456A2-3CC7-4BD3-97BB-02B2D432A60F}" type="datetime11">
              <a:rPr lang="de-DE" smtClean="0"/>
              <a:t>02:51:22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E587005-F84C-4A5D-B861-E59DBC8821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F36994A8-513F-41A9-8C81-33F310D5B4B3}"/>
              </a:ext>
            </a:extLst>
          </p:cNvPr>
          <p:cNvSpPr/>
          <p:nvPr/>
        </p:nvSpPr>
        <p:spPr>
          <a:xfrm>
            <a:off x="2942824" y="1811735"/>
            <a:ext cx="3044424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cap="none" spc="0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45</a:t>
            </a:r>
          </a:p>
        </p:txBody>
      </p:sp>
    </p:spTree>
    <p:extLst>
      <p:ext uri="{BB962C8B-B14F-4D97-AF65-F5344CB8AC3E}">
        <p14:creationId xmlns:p14="http://schemas.microsoft.com/office/powerpoint/2010/main" val="4098941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/>
    </mc:Choice>
    <mc:Fallback xmlns="">
      <p:transition spd="slow"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15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7 * 9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423F5F4-5BFD-46E1-84EB-B6B92EFA8E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1A9D3-044A-40DC-AAD4-9C034B0BCAFD}" type="datetime11">
              <a:rPr lang="de-DE" smtClean="0"/>
              <a:t>02:51:22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F57FFEA-5744-497C-97B2-62BF52287F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FA3C5F1E-56D9-406E-A57F-8AEA3CB69488}"/>
              </a:ext>
            </a:extLst>
          </p:cNvPr>
          <p:cNvSpPr/>
          <p:nvPr/>
        </p:nvSpPr>
        <p:spPr>
          <a:xfrm>
            <a:off x="2942824" y="1811735"/>
            <a:ext cx="3044424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cap="none" spc="0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63</a:t>
            </a:r>
          </a:p>
        </p:txBody>
      </p:sp>
    </p:spTree>
    <p:extLst>
      <p:ext uri="{BB962C8B-B14F-4D97-AF65-F5344CB8AC3E}">
        <p14:creationId xmlns:p14="http://schemas.microsoft.com/office/powerpoint/2010/main" val="2300745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/>
    </mc:Choice>
    <mc:Fallback xmlns="">
      <p:transition spd="slow"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16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5 * 5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8DB0070-E771-49D5-B274-B11D9143AF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9A613-1776-4B81-816F-3674358DEB7C}" type="datetime11">
              <a:rPr lang="de-DE" smtClean="0"/>
              <a:t>02:51:22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D6A9A0D-F2B9-4BF5-BABA-E3BB9CC2D0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B51CC447-84CD-4DFE-85D8-62C0C935189E}"/>
              </a:ext>
            </a:extLst>
          </p:cNvPr>
          <p:cNvSpPr/>
          <p:nvPr/>
        </p:nvSpPr>
        <p:spPr>
          <a:xfrm>
            <a:off x="2942824" y="1811735"/>
            <a:ext cx="3044424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cap="none" spc="0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25</a:t>
            </a:r>
          </a:p>
        </p:txBody>
      </p:sp>
    </p:spTree>
    <p:extLst>
      <p:ext uri="{BB962C8B-B14F-4D97-AF65-F5344CB8AC3E}">
        <p14:creationId xmlns:p14="http://schemas.microsoft.com/office/powerpoint/2010/main" val="3768273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/>
    </mc:Choice>
    <mc:Fallback xmlns="">
      <p:transition spd="slow"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17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9 * 3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A86E18E-E47D-4D6E-878C-FFD345C54F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06356F-0C5B-431F-9FEA-ED88A8A44059}" type="datetime11">
              <a:rPr lang="de-DE" smtClean="0"/>
              <a:t>02:51:22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1FE05D7-EA53-47C7-A4A1-A81201FEA1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69F5593F-6E74-45BD-A5BF-29E770F6595F}"/>
              </a:ext>
            </a:extLst>
          </p:cNvPr>
          <p:cNvSpPr/>
          <p:nvPr/>
        </p:nvSpPr>
        <p:spPr>
          <a:xfrm>
            <a:off x="2942824" y="1811735"/>
            <a:ext cx="3044424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cap="none" spc="0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27</a:t>
            </a:r>
          </a:p>
        </p:txBody>
      </p:sp>
    </p:spTree>
    <p:extLst>
      <p:ext uri="{BB962C8B-B14F-4D97-AF65-F5344CB8AC3E}">
        <p14:creationId xmlns:p14="http://schemas.microsoft.com/office/powerpoint/2010/main" val="79185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/>
    </mc:Choice>
    <mc:Fallback xmlns="">
      <p:transition spd="slow"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18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3 * 7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44B1EF7-91C0-46C8-9FFE-C5C174FA82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60259-FED9-4CD2-8F6A-EB92106C6538}" type="datetime11">
              <a:rPr lang="de-DE" smtClean="0"/>
              <a:t>02:51:22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6167FAB-9AF9-4829-878A-D5C81BE453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39DC7315-AF17-4B36-8035-DB88E9A079F6}"/>
              </a:ext>
            </a:extLst>
          </p:cNvPr>
          <p:cNvSpPr/>
          <p:nvPr/>
        </p:nvSpPr>
        <p:spPr>
          <a:xfrm>
            <a:off x="2942824" y="1811735"/>
            <a:ext cx="3044424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cap="none" spc="0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21</a:t>
            </a:r>
          </a:p>
        </p:txBody>
      </p:sp>
    </p:spTree>
    <p:extLst>
      <p:ext uri="{BB962C8B-B14F-4D97-AF65-F5344CB8AC3E}">
        <p14:creationId xmlns:p14="http://schemas.microsoft.com/office/powerpoint/2010/main" val="425777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/>
    </mc:Choice>
    <mc:Fallback xmlns="">
      <p:transition spd="slow"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19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2 * 2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F011DA8-92B9-483F-ABD3-4048C0EBBB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6E4AD-7DC6-4A31-8EE2-2B8F96E35DFF}" type="datetime11">
              <a:rPr lang="de-DE" smtClean="0"/>
              <a:t>02:51:22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783E107-5D15-49AD-8F6E-558FB78DD9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C5504C79-0618-4A4D-B8AC-D0E13C419133}"/>
              </a:ext>
            </a:extLst>
          </p:cNvPr>
          <p:cNvSpPr/>
          <p:nvPr/>
        </p:nvSpPr>
        <p:spPr>
          <a:xfrm>
            <a:off x="3657763" y="1811735"/>
            <a:ext cx="1614545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cap="none" spc="0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4101542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/>
    </mc:Choice>
    <mc:Fallback xmlns="">
      <p:transition spd="slow"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20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4 * 3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B35626F-EAE4-4A36-8860-51AEB27104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788AE-3C96-4BC0-B736-7D3C5907D288}" type="datetime11">
              <a:rPr lang="de-DE" smtClean="0"/>
              <a:t>02:51:22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F60CABC-0BFE-43F3-A758-F0C6E4094B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43B67C2B-8C40-4322-87DD-B00C1F274272}"/>
              </a:ext>
            </a:extLst>
          </p:cNvPr>
          <p:cNvSpPr/>
          <p:nvPr/>
        </p:nvSpPr>
        <p:spPr>
          <a:xfrm>
            <a:off x="2942824" y="1811735"/>
            <a:ext cx="3044423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cap="none" spc="0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1780368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/>
    </mc:Choice>
    <mc:Fallback xmlns="">
      <p:transition spd="slow"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Wer hat ALLE Aufgaben richtig? Melden!</a:t>
            </a:r>
          </a:p>
          <a:p>
            <a:endParaRPr lang="de-DE" dirty="0"/>
          </a:p>
          <a:p>
            <a:r>
              <a:rPr lang="de-DE" dirty="0"/>
              <a:t>Wer hat weniger als 3 Aufgaben falsch?</a:t>
            </a:r>
          </a:p>
          <a:p>
            <a:endParaRPr lang="de-DE" dirty="0"/>
          </a:p>
          <a:p>
            <a:r>
              <a:rPr lang="de-DE" dirty="0"/>
              <a:t>Wer hat weniger als 5 Aufgaben falsch?</a:t>
            </a:r>
          </a:p>
          <a:p>
            <a:endParaRPr lang="de-DE" dirty="0"/>
          </a:p>
          <a:p>
            <a:r>
              <a:rPr lang="de-DE" dirty="0"/>
              <a:t>Wer hat mehr als 5 Aufgaben falsch?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2117256-B56C-4CD7-B15E-E3D6E6E3C0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BD727-16F5-4599-B93B-2C22CCD45AB2}" type="datetime11">
              <a:rPr lang="de-DE" smtClean="0"/>
              <a:t>02:51:22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13D4878-B013-4164-8DDB-F482FFA9A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648598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  <a:p>
            <a:endParaRPr lang="de-DE" dirty="0"/>
          </a:p>
          <a:p>
            <a:pPr marL="0" indent="0">
              <a:buNone/>
            </a:pPr>
            <a:r>
              <a:rPr lang="de-DE" sz="9600" dirty="0"/>
              <a:t>              2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B85B955-4041-4C12-A9A7-08FA9127F3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04403-1EB1-4815-9E42-36B199B913F4}" type="datetime11">
              <a:rPr lang="de-DE" smtClean="0"/>
              <a:t>02:51:22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A8E093E-DB4C-4EC8-AF74-3C65E05EF5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659301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"/>
    </mc:Choice>
    <mc:Fallback xmlns="">
      <p:transition spd="slow" advTm="1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  <a:p>
            <a:endParaRPr lang="de-DE" dirty="0"/>
          </a:p>
          <a:p>
            <a:pPr marL="0" indent="0">
              <a:buNone/>
            </a:pPr>
            <a:r>
              <a:rPr lang="de-DE" sz="9600" dirty="0"/>
              <a:t>              1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6E055F3-0DA6-42BD-8274-B39F684C84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F980C-2A75-4249-9BAC-A564490FE265}" type="datetime11">
              <a:rPr lang="de-DE" smtClean="0"/>
              <a:t>02:51:22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7B403BE-229D-47A8-AE55-6996A8C015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353565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"/>
    </mc:Choice>
    <mc:Fallback xmlns="">
      <p:transition spd="slow" advTm="1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6 * 3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007224D-383A-4BA0-9F0C-46FEC00AA6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F10BE-1B29-4D32-8FF0-A1F3E304AC1C}" type="datetime11">
              <a:rPr lang="de-DE" smtClean="0"/>
              <a:t>02:51:22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6B48CF8-E73A-4FD0-95EA-38E7BA150F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1272851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2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6 * 7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FB7E7A1-5979-483E-A4A0-0B1C731FDC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464F4-31FD-4512-B368-F91952EDAEF6}" type="datetime11">
              <a:rPr lang="de-DE" smtClean="0"/>
              <a:t>02:51:22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12CFC2A-8B89-4B9F-A707-0584F9C753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1223825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3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8 * 7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D0141E6-1514-49A4-88B4-3C424C1E43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20A82-9AB2-46DE-B455-98B64729F9D5}" type="datetime11">
              <a:rPr lang="de-DE" smtClean="0"/>
              <a:t>02:51:22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3B6424A-5444-4516-97DF-505D0439D8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3460181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539</Words>
  <Application>Microsoft Office PowerPoint</Application>
  <PresentationFormat>Bildschirmpräsentation (4:3)</PresentationFormat>
  <Paragraphs>275</Paragraphs>
  <Slides>49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49</vt:i4>
      </vt:variant>
    </vt:vector>
  </HeadingPairs>
  <TitlesOfParts>
    <vt:vector size="52" baseType="lpstr">
      <vt:lpstr>Arial</vt:lpstr>
      <vt:lpstr>Calibri</vt:lpstr>
      <vt:lpstr>Larissa</vt:lpstr>
      <vt:lpstr>Schnellrechenrunde</vt:lpstr>
      <vt:lpstr>Schnellrechenrunde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Schnellrechenrunde</dc:title>
  <dc:creator>test</dc:creator>
  <cp:lastModifiedBy>info vollgutmusiker</cp:lastModifiedBy>
  <cp:revision>16</cp:revision>
  <dcterms:created xsi:type="dcterms:W3CDTF">2016-10-17T18:30:07Z</dcterms:created>
  <dcterms:modified xsi:type="dcterms:W3CDTF">2024-11-23T01:51:40Z</dcterms:modified>
</cp:coreProperties>
</file>