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308" r:id="rId3"/>
    <p:sldId id="280" r:id="rId4"/>
    <p:sldId id="281" r:id="rId5"/>
    <p:sldId id="282" r:id="rId6"/>
    <p:sldId id="283" r:id="rId7"/>
    <p:sldId id="25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5" r:id="rId22"/>
    <p:sldId id="264" r:id="rId23"/>
    <p:sldId id="263" r:id="rId24"/>
    <p:sldId id="260" r:id="rId25"/>
    <p:sldId id="262" r:id="rId26"/>
    <p:sldId id="261" r:id="rId27"/>
    <p:sldId id="304" r:id="rId28"/>
    <p:sldId id="309" r:id="rId29"/>
    <p:sldId id="310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5" r:id="rId5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E3541-E07B-4613-B635-FE928737196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5 Sekunden gezeigt</a:t>
            </a:r>
          </a:p>
          <a:p>
            <a:r>
              <a:rPr lang="de-DE" dirty="0"/>
              <a:t>Schreibe zunächst die Zahlen von 1-20 untereinander auf</a:t>
            </a:r>
          </a:p>
          <a:p>
            <a:r>
              <a:rPr lang="de-DE" dirty="0"/>
              <a:t>Oben links auf der Folie steht die jeweilige Aufgabennummer</a:t>
            </a:r>
          </a:p>
        </p:txBody>
      </p: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7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9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7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3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6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5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2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2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5 Sekunden gezeigt</a:t>
            </a:r>
          </a:p>
          <a:p>
            <a:r>
              <a:rPr lang="de-DE" dirty="0"/>
              <a:t>Schreibe zunächst die Zahlen von 1-20 untereinander auf</a:t>
            </a:r>
          </a:p>
          <a:p>
            <a:r>
              <a:rPr lang="de-DE" dirty="0"/>
              <a:t>Oben links auf der Folie steht die jeweilige Aufgabennummer</a:t>
            </a:r>
          </a:p>
        </p:txBody>
      </p:sp>
      <p:cxnSp>
        <p:nvCxnSpPr>
          <p:cNvPr id="5" name="Gerade Verbindung mit Pfeil 4"/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7246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8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6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4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7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8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3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Tausche den Zettel jetzt mit deinem Nachbarn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10816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Kontrolliere den Zettel </a:t>
            </a:r>
            <a:r>
              <a:rPr lang="de-DE"/>
              <a:t>deines Nachbarn.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3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23630679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6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9" y="1844824"/>
            <a:ext cx="3435556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30</a:t>
            </a:r>
            <a:endParaRPr lang="de-DE" sz="25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45874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2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9" y="1844824"/>
            <a:ext cx="3435556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1110162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7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24574235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9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7893884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7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8467894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3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7605768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6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15586778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5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28400716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81</a:t>
            </a:r>
          </a:p>
        </p:txBody>
      </p:sp>
    </p:spTree>
    <p:extLst>
      <p:ext uri="{BB962C8B-B14F-4D97-AF65-F5344CB8AC3E}">
        <p14:creationId xmlns:p14="http://schemas.microsoft.com/office/powerpoint/2010/main" val="1051857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49</a:t>
            </a:r>
          </a:p>
        </p:txBody>
      </p:sp>
    </p:spTree>
    <p:extLst>
      <p:ext uri="{BB962C8B-B14F-4D97-AF65-F5344CB8AC3E}">
        <p14:creationId xmlns:p14="http://schemas.microsoft.com/office/powerpoint/2010/main" val="770929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2</a:t>
            </a:r>
          </a:p>
        </p:txBody>
      </p:sp>
      <p:sp>
        <p:nvSpPr>
          <p:cNvPr id="4" name="Rechteck 3"/>
          <p:cNvSpPr/>
          <p:nvPr/>
        </p:nvSpPr>
        <p:spPr>
          <a:xfrm>
            <a:off x="3656531" y="1844824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0478829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2</a:t>
            </a:r>
          </a:p>
        </p:txBody>
      </p:sp>
      <p:sp>
        <p:nvSpPr>
          <p:cNvPr id="4" name="Rechteck 3"/>
          <p:cNvSpPr/>
          <p:nvPr/>
        </p:nvSpPr>
        <p:spPr>
          <a:xfrm>
            <a:off x="3656531" y="1844824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5175853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8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56</a:t>
            </a:r>
          </a:p>
        </p:txBody>
      </p:sp>
    </p:spTree>
    <p:extLst>
      <p:ext uri="{BB962C8B-B14F-4D97-AF65-F5344CB8AC3E}">
        <p14:creationId xmlns:p14="http://schemas.microsoft.com/office/powerpoint/2010/main" val="368843248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6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410905048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17236559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4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25248777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7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1541349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8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48</a:t>
            </a:r>
          </a:p>
        </p:txBody>
      </p:sp>
    </p:spTree>
    <p:extLst>
      <p:ext uri="{BB962C8B-B14F-4D97-AF65-F5344CB8AC3E}">
        <p14:creationId xmlns:p14="http://schemas.microsoft.com/office/powerpoint/2010/main" val="8901684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3</a:t>
            </a:r>
          </a:p>
        </p:txBody>
      </p:sp>
      <p:sp>
        <p:nvSpPr>
          <p:cNvPr id="4" name="Rechteck 3"/>
          <p:cNvSpPr/>
          <p:nvPr/>
        </p:nvSpPr>
        <p:spPr>
          <a:xfrm>
            <a:off x="2843808" y="1844824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4023495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3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6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2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</Words>
  <Application>Microsoft Office PowerPoint</Application>
  <PresentationFormat>Bildschirmpräsentation (4:3)</PresentationFormat>
  <Paragraphs>181</Paragraphs>
  <Slides>50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50</vt:i4>
      </vt:variant>
    </vt:vector>
  </HeadingPairs>
  <TitlesOfParts>
    <vt:vector size="53" baseType="lpstr">
      <vt:lpstr>Arial</vt:lpstr>
      <vt:lpstr>Calibri</vt:lpstr>
      <vt:lpstr>Larissa</vt:lpstr>
      <vt:lpstr>Schnellrechenrunde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6</cp:revision>
  <dcterms:created xsi:type="dcterms:W3CDTF">2016-10-17T18:30:07Z</dcterms:created>
  <dcterms:modified xsi:type="dcterms:W3CDTF">2024-11-23T01:47:24Z</dcterms:modified>
</cp:coreProperties>
</file>