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25" r:id="rId29"/>
    <p:sldId id="426" r:id="rId30"/>
    <p:sldId id="427" r:id="rId31"/>
    <p:sldId id="428" r:id="rId32"/>
    <p:sldId id="429" r:id="rId33"/>
    <p:sldId id="430" r:id="rId34"/>
    <p:sldId id="431" r:id="rId35"/>
    <p:sldId id="432" r:id="rId36"/>
    <p:sldId id="433" r:id="rId37"/>
    <p:sldId id="434" r:id="rId38"/>
    <p:sldId id="435" r:id="rId39"/>
    <p:sldId id="436" r:id="rId40"/>
    <p:sldId id="437" r:id="rId41"/>
    <p:sldId id="438" r:id="rId42"/>
    <p:sldId id="439" r:id="rId43"/>
    <p:sldId id="440" r:id="rId44"/>
    <p:sldId id="441" r:id="rId45"/>
    <p:sldId id="442" r:id="rId46"/>
    <p:sldId id="443" r:id="rId47"/>
    <p:sldId id="444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60"/>
  </p:normalViewPr>
  <p:slideViewPr>
    <p:cSldViewPr>
      <p:cViewPr varScale="1">
        <p:scale>
          <a:sx n="108" d="100"/>
          <a:sy n="108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4299-BD3A-4CA7-8142-0EA927DD7895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E953-8E6A-4A24-9064-C33AE9E1B137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02D9-362E-4B83-ADA2-9B5642CC4AC7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02:51:01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1F15-C6E6-4104-BFBF-4F1E1A2F36EC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2445-77AF-4B51-BEEF-652D12DA463D}" type="datetime11">
              <a:rPr lang="de-DE" smtClean="0"/>
              <a:t>02:51:02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DF9-6614-45C1-B56C-7519043B5CB9}" type="datetime11">
              <a:rPr lang="de-DE" smtClean="0"/>
              <a:t>02:51:02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C99B-AA79-453D-994C-E31DB0FE757E}" type="datetime11">
              <a:rPr lang="de-DE" smtClean="0"/>
              <a:t>02:51:02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65A90-A251-4782-AC34-81AD6B518F3A}" type="datetime11">
              <a:rPr lang="de-DE" smtClean="0"/>
              <a:t>02:51:02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DB1D-CF1C-43E5-AB68-681F2430D811}" type="datetime11">
              <a:rPr lang="de-DE" smtClean="0"/>
              <a:t>02:51:02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D38E-D479-4DC9-815D-E2C03184A80D}" type="datetime11">
              <a:rPr lang="de-DE" smtClean="0"/>
              <a:t>02:51:02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4D23D-EAF1-49B2-88AF-1299F235EEC9}" type="datetime11">
              <a:rPr lang="de-DE" smtClean="0"/>
              <a:t>02:51:01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 und Quadratzahlen!!!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8746-62C9-4A34-91A8-69767FE50EF9}" type="datetime11">
              <a:rPr lang="de-DE" smtClean="0"/>
              <a:t>02:51:01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40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32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3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72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5258-8C0D-4B9B-B6EB-AA6C725B48E0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11 * 11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12 * 12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40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50E1-31F0-4D22-99E7-D710F7CD5131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2995-6FEC-4E66-8080-4450DFB39BD7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4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CD4C0BC-ADD9-469D-8F65-EAC1D1737B7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08085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B8CB9F1-B6AA-4552-AC6A-3F92E3588966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0299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E884-BF2A-4077-A33E-23EF64A8EA2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F42D139-E276-41AC-BD17-E387E3F86EF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74431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24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77F9B52-194C-4789-A418-19EA7727C3FB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42597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40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FA57EC4-C8F7-4201-B6D9-884FCE212DB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5422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1708910-E0C5-4857-8BF9-7D759B33532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97540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E909240-6B94-4A65-BD33-E0D4FFCC523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93602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82A68D4-44F7-4207-AF9B-0142935E743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63253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32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8ABD488-2446-405E-9A86-99266BD523D1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483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3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0A8DA41-8C19-4540-B92C-94867B8C8BF2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875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72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C7DE27B-E761-4F99-B346-1EAD127A88AB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022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4862218-9D58-4CAF-9939-35A5C24A495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04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66AE-BC8F-4F53-AFCE-B88EA0D4C6A8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D7AA1AC-BE37-48D6-B39D-AA184AA09B19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81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A402FF4-1DEC-4C6C-8A20-0590632B070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874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11 * 11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84AFDE7-71B8-4D60-B253-816800AF1172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849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3057E98-F74C-49FB-9C8D-CBE192E0A83D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427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12 * 12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5F68D56-96D4-4603-BAD0-6F4D74113232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144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751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24B5828-694F-461B-90A7-74399AB8468B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311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B432367-01BD-4D87-B33F-C1CCF295A940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58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40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1B0CBB4-85B5-446C-9C75-B3D2471F81B9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160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D6C7-24DA-4EDF-9459-AC4768D9DCD1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4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24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02:51:02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465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32</cp:revision>
  <dcterms:created xsi:type="dcterms:W3CDTF">2016-10-17T18:30:07Z</dcterms:created>
  <dcterms:modified xsi:type="dcterms:W3CDTF">2024-11-23T01:51:13Z</dcterms:modified>
</cp:coreProperties>
</file>