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79" r:id="rId2"/>
    <p:sldId id="280" r:id="rId3"/>
    <p:sldId id="281" r:id="rId4"/>
    <p:sldId id="282" r:id="rId5"/>
    <p:sldId id="283" r:id="rId6"/>
    <p:sldId id="25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269" r:id="rId17"/>
    <p:sldId id="268" r:id="rId18"/>
    <p:sldId id="267" r:id="rId19"/>
    <p:sldId id="266" r:id="rId20"/>
    <p:sldId id="265" r:id="rId21"/>
    <p:sldId id="264" r:id="rId22"/>
    <p:sldId id="263" r:id="rId23"/>
    <p:sldId id="260" r:id="rId24"/>
    <p:sldId id="262" r:id="rId25"/>
    <p:sldId id="261" r:id="rId26"/>
    <p:sldId id="304" r:id="rId27"/>
    <p:sldId id="310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35" r:id="rId36"/>
    <p:sldId id="436" r:id="rId37"/>
    <p:sldId id="437" r:id="rId38"/>
    <p:sldId id="438" r:id="rId39"/>
    <p:sldId id="439" r:id="rId40"/>
    <p:sldId id="440" r:id="rId41"/>
    <p:sldId id="441" r:id="rId42"/>
    <p:sldId id="442" r:id="rId43"/>
    <p:sldId id="443" r:id="rId44"/>
    <p:sldId id="444" r:id="rId45"/>
    <p:sldId id="445" r:id="rId46"/>
    <p:sldId id="446" r:id="rId47"/>
    <p:sldId id="447" r:id="rId48"/>
    <p:sldId id="305" r:id="rId4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41693CC-CB9B-446D-A2AE-93F1772C0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67AE0D1-3983-4A91-B128-5F87058DE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CF7B-508C-4FFE-BAD3-9E942DBFBA2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4A8BCF-9179-4310-B8A6-D514D90D7E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3383B02-1660-4A31-B5BD-755CF9DA83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71FC3-858D-416C-AAA2-B0CE11A5A9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23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4641-7148-4EF3-A27E-A6135ED353AF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3095-BDE1-41A2-A7CE-60B0C50FF3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9986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E77F0-7BD6-463B-B84D-80E2AF15A6B8}" type="datetime11">
              <a:rPr lang="de-DE" smtClean="0"/>
              <a:t>02:50:33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904B9-E868-4797-A708-6922D86C2706}" type="datetime11">
              <a:rPr lang="de-DE" smtClean="0"/>
              <a:t>02:50:33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62501-216E-4B34-8DFC-975B30097475}" type="datetime11">
              <a:rPr lang="de-DE" smtClean="0"/>
              <a:t>02:50:33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D1BC4-2528-4EF6-B88E-12E913BE3AA4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462D-0FDE-4DE0-AE90-621A26A54FAC}" type="datetime11">
              <a:rPr lang="de-DE" smtClean="0"/>
              <a:t>02:50:33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F32D3-EC42-4C8D-8CC5-009D7A5D454E}" type="datetime11">
              <a:rPr lang="de-DE" smtClean="0"/>
              <a:t>02:50:33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4322-AC9F-43A2-AE17-EB1848570D9A}" type="datetime11">
              <a:rPr lang="de-DE" smtClean="0"/>
              <a:t>02:50:33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E0D3F-ABAD-4F01-BCD8-CF87AC5232BC}" type="datetime11">
              <a:rPr lang="de-DE" smtClean="0"/>
              <a:t>02:50:33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1834-4A15-45DB-987A-9C964F7F422E}" type="datetime11">
              <a:rPr lang="de-DE" smtClean="0"/>
              <a:t>02:50:33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6073-B16C-44AD-8436-7ADA365869A9}" type="datetime11">
              <a:rPr lang="de-DE" smtClean="0"/>
              <a:t>02:50:33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8805F-A8CE-4D95-86ED-BA1D5848F30E}" type="datetime11">
              <a:rPr lang="de-DE" smtClean="0"/>
              <a:t>02:50:33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B084C-8EF0-4676-A6FB-E01B470591E1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Auch geteilt!!!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6 Sekunden gezeigt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  <a:p>
            <a:r>
              <a:rPr lang="de-DE" dirty="0"/>
              <a:t>Oben links auf der Folie steht die jeweilige Aufgabennummer</a:t>
            </a:r>
          </a:p>
          <a:p>
            <a:endParaRPr lang="de-DE" b="1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5A7B3F-8796-4B38-9139-14CB7D05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B2A1-8B1A-4854-B261-553CF8E401A8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7B6FB3-2958-4924-95F7-1A9DEC64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40717BC-A843-4CFD-834D-6DE79CDAA4E8}"/>
              </a:ext>
            </a:extLst>
          </p:cNvPr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30 :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0446-B7C6-4EF9-89D7-D93138E1ADF5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5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5712-8251-4749-990C-7AE73845CA84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7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8600-2FE5-47D2-80C5-EBC12EA78BE1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9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891E-5A6D-48B8-A20D-BD211185DD68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36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5754-5E0B-45A7-BA1E-30994A9D8139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4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3728-9492-4D56-A249-71EC3F7A1B28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 algn="ctr">
              <a:buNone/>
            </a:pPr>
            <a:r>
              <a:rPr lang="de-DE" sz="15000" dirty="0"/>
              <a:t>63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4F3A6-B323-40BB-9B02-63E062663CFC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 algn="ctr">
              <a:buNone/>
            </a:pPr>
            <a:r>
              <a:rPr lang="de-DE" sz="15000" dirty="0"/>
              <a:t>2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AB45-333B-4974-B6B2-5EE8B2CE2D16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 algn="ctr">
              <a:buNone/>
            </a:pPr>
            <a:r>
              <a:rPr lang="de-DE" sz="15000" dirty="0"/>
              <a:t>8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1241-8329-423F-BC67-82D97618516B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 algn="ctr">
              <a:buNone/>
            </a:pPr>
            <a:r>
              <a:rPr lang="de-DE" sz="15000" dirty="0"/>
              <a:t>6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456A2-3CC7-4BD3-97BB-02B2D432A60F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3269B-62CE-461D-849C-2162B913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A12B-0A21-4EC1-8134-85748F9196FA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F6551-2707-42C0-95E4-B529FF2A4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 algn="ctr">
              <a:buNone/>
            </a:pPr>
            <a:r>
              <a:rPr lang="de-DE" sz="15000" dirty="0"/>
              <a:t>81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A9D3-044A-40DC-AAD4-9C034B0BCAFD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 algn="ctr">
              <a:buNone/>
            </a:pPr>
            <a:r>
              <a:rPr lang="de-DE" sz="15000" dirty="0"/>
              <a:t>45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9A613-1776-4B81-816F-3674358DEB7C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 algn="ctr">
              <a:buNone/>
            </a:pPr>
            <a:r>
              <a:rPr lang="de-DE" sz="15000" dirty="0"/>
              <a:t>9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356F-0C5B-431F-9FEA-ED88A8A44059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 algn="ctr">
              <a:buNone/>
            </a:pPr>
            <a:r>
              <a:rPr lang="de-DE" sz="15000" dirty="0"/>
              <a:t>7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0259-FED9-4CD2-8F6A-EB92106C6538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 algn="ctr">
              <a:buNone/>
            </a:pPr>
            <a:r>
              <a:rPr lang="de-DE" sz="15000" dirty="0"/>
              <a:t>5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E4AD-7DC6-4A31-8EE2-2B8F96E35DFF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 algn="ctr">
              <a:buNone/>
            </a:pPr>
            <a:r>
              <a:rPr lang="de-DE" sz="15000" dirty="0"/>
              <a:t>64 :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88AE-3C96-4BC0-B736-7D3C5907D288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3AB39-5A1A-45F0-9403-CC53CB20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31D7-D7F1-4C1C-8FB9-33FAE2D08F30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51718-CCDB-4C07-83B6-3A67376D6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 algn="ctr">
              <a:buNone/>
            </a:pPr>
            <a:r>
              <a:rPr lang="de-DE" dirty="0"/>
              <a:t>Kontrolliere jetzt die Aufgaben.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B3C8C3-3A19-4461-BE76-5DCA699CA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4EE06-79ED-443E-B855-A53BD7CE49C9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D88D86-3EAD-45E5-96DF-DA6B70F5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6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0BE-1B29-4D32-8FF0-A1F3E304AC1C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062FC82-ACE9-43EE-90F6-90E364D06B23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32988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35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4F4-31FD-4512-B368-F91952EDAEF6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A3D5AEB-6B51-4C4C-8685-15D2BF28ECB0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5793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DABE2-5EB5-459D-A47C-EC1E2B4E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CCEE-AFCE-4394-B227-E256D7DE62F7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7AB82-FAF8-42B2-98D7-CBA63FE3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4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0A82-9AB2-46DE-B455-98B64729F9D5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EBE0502-AD0F-40BE-A63B-D8EB999C46B4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84646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20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88A63-4AE6-4661-886C-025CE8139CE4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B99B21B-E88B-4366-A3C3-24E8776E8990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67822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30 :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0446-B7C6-4EF9-89D7-D93138E1ADF5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4D2CDBD-6F95-49DE-8F08-A70EA2D41AD5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93553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5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5712-8251-4749-990C-7AE73845CA84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3E46960-ED17-44EF-A74A-E12D25A5EE7B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35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99024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7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8600-2FE5-47D2-80C5-EBC12EA78BE1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09802EA-C45C-472E-B89B-164ECA8CE69A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54759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9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891E-5A6D-48B8-A20D-BD211185DD68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FC0AA11-D03B-46E6-853C-59C65C9A0FBE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81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08114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36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5754-5E0B-45A7-BA1E-30994A9D8139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24C5975-2740-461B-8360-ECD026C96B07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520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4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3728-9492-4D56-A249-71EC3F7A1B28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6755F8D-D5EF-4EB5-8147-19B2F34D766F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36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789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 algn="ctr">
              <a:buNone/>
            </a:pPr>
            <a:r>
              <a:rPr lang="de-DE" sz="15000" dirty="0"/>
              <a:t>63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4F3A6-B323-40BB-9B02-63E062663CFC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B48C778-3A76-42ED-9256-BE5BD4561F14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877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 algn="ctr">
              <a:buNone/>
            </a:pPr>
            <a:r>
              <a:rPr lang="de-DE" sz="15000" dirty="0"/>
              <a:t>2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AB45-333B-4974-B6B2-5EE8B2CE2D16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1450942-3BC0-42C1-8845-98C2F44EA093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85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85B955-4041-4C12-A9A7-08FA9127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04403-1EB1-4815-9E42-36B199B913F4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8E093E-DB4C-4EC8-AF74-3C65E05E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 algn="ctr">
              <a:buNone/>
            </a:pPr>
            <a:r>
              <a:rPr lang="de-DE" sz="15000" dirty="0"/>
              <a:t>8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1241-8329-423F-BC67-82D97618516B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8A648DD-26EB-4C0E-BD7C-3FFA9EE6E995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629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 algn="ctr">
              <a:buNone/>
            </a:pPr>
            <a:r>
              <a:rPr lang="de-DE" sz="15000" dirty="0"/>
              <a:t>6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456A2-3CC7-4BD3-97BB-02B2D432A60F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DCBF1E4-18FE-427E-8C2D-DDB978372E53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0071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 algn="ctr">
              <a:buNone/>
            </a:pPr>
            <a:r>
              <a:rPr lang="de-DE" sz="15000" dirty="0"/>
              <a:t>81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A9D3-044A-40DC-AAD4-9C034B0BCAFD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CD16183-F6B5-439B-A61F-8EEFC5D595B8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543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 algn="ctr">
              <a:buNone/>
            </a:pPr>
            <a:r>
              <a:rPr lang="de-DE" sz="15000" dirty="0"/>
              <a:t>45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9A613-1776-4B81-816F-3674358DEB7C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32EBAA9-87E5-481F-8316-775478BAC86F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781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 algn="ctr">
              <a:buNone/>
            </a:pPr>
            <a:r>
              <a:rPr lang="de-DE" sz="15000" dirty="0"/>
              <a:t>9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356F-0C5B-431F-9FEA-ED88A8A44059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CAA7A32-A429-42C7-9F24-7090E3D7248A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72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159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 algn="ctr">
              <a:buNone/>
            </a:pPr>
            <a:r>
              <a:rPr lang="de-DE" sz="15000" dirty="0"/>
              <a:t>7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0259-FED9-4CD2-8F6A-EB92106C6538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056F778-FE98-421D-94AF-0DF1EF177D48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319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 algn="ctr">
              <a:buNone/>
            </a:pPr>
            <a:r>
              <a:rPr lang="de-DE" sz="15000" dirty="0"/>
              <a:t>5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E4AD-7DC6-4A31-8EE2-2B8F96E35DFF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B5F1440-C7F6-4995-91C8-D57C934655EE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000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 algn="ctr">
              <a:buNone/>
            </a:pPr>
            <a:r>
              <a:rPr lang="de-DE" sz="15000" dirty="0"/>
              <a:t>64 :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88AE-3C96-4BC0-B736-7D3C5907D288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BC2C563-612B-4DED-A17C-D0D2DFAD9870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224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17256-B56C-4CD7-B15E-E3D6E6E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BD727-16F5-4599-B93B-2C22CCD45AB2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3D4878-B013-4164-8DDB-F482FFA9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055F3-0DA6-42BD-8274-B39F684C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980C-2A75-4249-9BAC-A564490FE265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B403BE-229D-47A8-AE55-6996A8C0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6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0BE-1B29-4D32-8FF0-A1F3E304AC1C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35 :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4F4-31FD-4512-B368-F91952EDAEF6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4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0A82-9AB2-46DE-B455-98B64729F9D5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20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88A63-4AE6-4661-886C-025CE8139CE4}" type="datetime11">
              <a:rPr lang="de-DE" smtClean="0"/>
              <a:t>02:50:32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</Words>
  <Application>Microsoft Office PowerPoint</Application>
  <PresentationFormat>Bildschirmpräsentation (4:3)</PresentationFormat>
  <Paragraphs>228</Paragraphs>
  <Slides>48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48</vt:i4>
      </vt:variant>
    </vt:vector>
  </HeadingPairs>
  <TitlesOfParts>
    <vt:vector size="51" baseType="lpstr">
      <vt:lpstr>Arial</vt:lpstr>
      <vt:lpstr>Calibri</vt:lpstr>
      <vt:lpstr>Larissa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info vollgutmusiker</cp:lastModifiedBy>
  <cp:revision>29</cp:revision>
  <dcterms:created xsi:type="dcterms:W3CDTF">2016-10-17T18:30:07Z</dcterms:created>
  <dcterms:modified xsi:type="dcterms:W3CDTF">2024-11-23T01:50:46Z</dcterms:modified>
</cp:coreProperties>
</file>