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79" r:id="rId2"/>
    <p:sldId id="280" r:id="rId3"/>
    <p:sldId id="281" r:id="rId4"/>
    <p:sldId id="282" r:id="rId5"/>
    <p:sldId id="283" r:id="rId6"/>
    <p:sldId id="259" r:id="rId7"/>
    <p:sldId id="278" r:id="rId8"/>
    <p:sldId id="277" r:id="rId9"/>
    <p:sldId id="276" r:id="rId10"/>
    <p:sldId id="275" r:id="rId11"/>
    <p:sldId id="274" r:id="rId12"/>
    <p:sldId id="273" r:id="rId13"/>
    <p:sldId id="272" r:id="rId14"/>
    <p:sldId id="271" r:id="rId15"/>
    <p:sldId id="270" r:id="rId16"/>
    <p:sldId id="269" r:id="rId17"/>
    <p:sldId id="268" r:id="rId18"/>
    <p:sldId id="267" r:id="rId19"/>
    <p:sldId id="266" r:id="rId20"/>
    <p:sldId id="265" r:id="rId21"/>
    <p:sldId id="264" r:id="rId22"/>
    <p:sldId id="263" r:id="rId23"/>
    <p:sldId id="260" r:id="rId24"/>
    <p:sldId id="262" r:id="rId25"/>
    <p:sldId id="261" r:id="rId26"/>
    <p:sldId id="304" r:id="rId27"/>
    <p:sldId id="310" r:id="rId28"/>
    <p:sldId id="383" r:id="rId29"/>
    <p:sldId id="384" r:id="rId30"/>
    <p:sldId id="385" r:id="rId31"/>
    <p:sldId id="386" r:id="rId32"/>
    <p:sldId id="387" r:id="rId33"/>
    <p:sldId id="388" r:id="rId34"/>
    <p:sldId id="389" r:id="rId35"/>
    <p:sldId id="390" r:id="rId36"/>
    <p:sldId id="391" r:id="rId37"/>
    <p:sldId id="392" r:id="rId38"/>
    <p:sldId id="393" r:id="rId39"/>
    <p:sldId id="394" r:id="rId40"/>
    <p:sldId id="395" r:id="rId41"/>
    <p:sldId id="396" r:id="rId42"/>
    <p:sldId id="397" r:id="rId43"/>
    <p:sldId id="398" r:id="rId44"/>
    <p:sldId id="399" r:id="rId45"/>
    <p:sldId id="400" r:id="rId46"/>
    <p:sldId id="401" r:id="rId47"/>
    <p:sldId id="402" r:id="rId48"/>
    <p:sldId id="305" r:id="rId49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041693CC-CB9B-446D-A2AE-93F1772C01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67AE0D1-3983-4A91-B128-5F87058DE9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2CF7B-508C-4FFE-BAD3-9E942DBFBA2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E4A8BCF-9179-4310-B8A6-D514D90D7E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3383B02-1660-4A31-B5BD-755CF9DA83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E71FC3-858D-416C-AAA2-B0CE11A5A96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0423266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64641-7148-4EF3-A27E-A6135ED353AF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93095-BDE1-41A2-A7CE-60B0C50FF3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7998640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E77F0-7BD6-463B-B84D-80E2AF15A6B8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5550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904B9-E868-4797-A708-6922D86C2706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9217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62501-216E-4B34-8DFC-975B30097475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350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D1BC4-2528-4EF6-B88E-12E913BE3AA4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7087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1462D-0FDE-4DE0-AE90-621A26A54FAC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6670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F32D3-EC42-4C8D-8CC5-009D7A5D454E}" type="datetime11">
              <a:rPr lang="de-DE" smtClean="0"/>
              <a:t>02:49:37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2327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4322-AC9F-43A2-AE17-EB1848570D9A}" type="datetime11">
              <a:rPr lang="de-DE" smtClean="0"/>
              <a:t>02:49:37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898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E0D3F-ABAD-4F01-BCD8-CF87AC5232BC}" type="datetime11">
              <a:rPr lang="de-DE" smtClean="0"/>
              <a:t>02:49:37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2027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1834-4A15-45DB-987A-9C964F7F422E}" type="datetime11">
              <a:rPr lang="de-DE" smtClean="0"/>
              <a:t>02:49:37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868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6073-B16C-44AD-8436-7ADA365869A9}" type="datetime11">
              <a:rPr lang="de-DE" smtClean="0"/>
              <a:t>02:49:37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051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8805F-A8CE-4D95-86ED-BA1D5848F30E}" type="datetime11">
              <a:rPr lang="de-DE" smtClean="0"/>
              <a:t>02:49:37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54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B084C-8EF0-4676-A6FB-E01B470591E1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1227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Schnellrechenrunde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20 Aufgaben aus dem kleinen 1x1</a:t>
            </a:r>
          </a:p>
          <a:p>
            <a:r>
              <a:rPr lang="de-DE" dirty="0"/>
              <a:t>Auch geteilt!!!</a:t>
            </a:r>
          </a:p>
          <a:p>
            <a:r>
              <a:rPr lang="de-DE" dirty="0"/>
              <a:t>Schreibe nur die Ergebnisse untereinander</a:t>
            </a:r>
          </a:p>
          <a:p>
            <a:r>
              <a:rPr lang="de-DE" dirty="0"/>
              <a:t>Jede Aufgabe wird dir 6 Sekunden gezeigt</a:t>
            </a:r>
          </a:p>
          <a:p>
            <a:r>
              <a:rPr lang="de-DE" dirty="0"/>
              <a:t>Bereite dich vor: </a:t>
            </a:r>
            <a:r>
              <a:rPr lang="de-DE" b="1" dirty="0"/>
              <a:t>Stift und Zettel</a:t>
            </a:r>
          </a:p>
          <a:p>
            <a:r>
              <a:rPr lang="de-DE" dirty="0"/>
              <a:t>Oben links auf der Folie steht die jeweilige Aufgabennummer</a:t>
            </a:r>
          </a:p>
          <a:p>
            <a:endParaRPr lang="de-DE" b="1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15A7B3F-8796-4B38-9139-14CB7D055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6B2A1-8B1A-4854-B261-553CF8E401A8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57B6FB3-2958-4924-95F7-1A9DEC64A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740717BC-A843-4CFD-834D-6DE79CDAA4E8}"/>
              </a:ext>
            </a:extLst>
          </p:cNvPr>
          <p:cNvCxnSpPr/>
          <p:nvPr/>
        </p:nvCxnSpPr>
        <p:spPr>
          <a:xfrm flipH="1" flipV="1">
            <a:off x="827584" y="1844824"/>
            <a:ext cx="3456384" cy="3384376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635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 algn="ctr">
              <a:buNone/>
            </a:pPr>
            <a:r>
              <a:rPr lang="de-DE" sz="15000" dirty="0"/>
              <a:t>30 :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A0446-B7C6-4EF9-89D7-D93138E1ADF5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9668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 algn="ctr">
              <a:buNone/>
            </a:pPr>
            <a:r>
              <a:rPr lang="de-DE" sz="15000" dirty="0"/>
              <a:t>4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35712-8251-4749-990C-7AE73845CA84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4988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 algn="ctr">
              <a:buNone/>
            </a:pPr>
            <a:r>
              <a:rPr lang="de-DE" sz="15000" dirty="0"/>
              <a:t>7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8600-2FE5-47D2-80C5-EBC12EA78BE1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00661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 algn="ctr">
              <a:buNone/>
            </a:pPr>
            <a:r>
              <a:rPr lang="de-DE" sz="15000" dirty="0"/>
              <a:t>9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891E-5A6D-48B8-A20D-BD211185DD68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7930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 algn="ctr">
              <a:buNone/>
            </a:pPr>
            <a:r>
              <a:rPr lang="de-DE" sz="15000" dirty="0"/>
              <a:t>36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45754-5E0B-45A7-BA1E-30994A9D8139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0850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 algn="ctr">
              <a:buNone/>
            </a:pPr>
            <a:r>
              <a:rPr lang="de-DE" sz="15000" dirty="0"/>
              <a:t>5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3728-9492-4D56-A249-71EC3F7A1B28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6302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 algn="ctr">
              <a:buNone/>
            </a:pPr>
            <a:r>
              <a:rPr lang="de-DE" sz="15000" dirty="0"/>
              <a:t>63 :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09755-F12E-4EB7-8547-ED967906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4F3A6-B323-40BB-9B02-63E062663CFC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E16894-7FA1-4593-ACE7-F8969BB9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92387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 algn="ctr">
              <a:buNone/>
            </a:pPr>
            <a:r>
              <a:rPr lang="de-DE" sz="15000" dirty="0"/>
              <a:t>8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DF025-8486-4152-BD9B-5D0E741F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AB45-333B-4974-B6B2-5EE8B2CE2D16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54CBE-663D-43C2-A51B-444833D1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91332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 algn="ctr">
              <a:buNone/>
            </a:pPr>
            <a:r>
              <a:rPr lang="de-DE" sz="15000" dirty="0"/>
              <a:t>8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3705E5-A627-40C2-A037-92FC973E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1241-8329-423F-BC67-82D97618516B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187CA2-309B-43B1-B34E-58823AF4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51117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 algn="ctr">
              <a:buNone/>
            </a:pPr>
            <a:r>
              <a:rPr lang="de-DE" sz="15000" dirty="0"/>
              <a:t>6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B6BD99-919C-47D3-87F8-85BE025B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456A2-3CC7-4BD3-97BB-02B2D432A60F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587005-F84C-4A5D-B861-E59DBC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2042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Start in…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73269B-62CE-461D-849C-2162B9137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A12B-0A21-4EC1-8134-85748F9196FA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FF6551-2707-42C0-95E4-B529FF2A4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1279484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 algn="ctr">
              <a:buNone/>
            </a:pPr>
            <a:r>
              <a:rPr lang="de-DE" sz="15000" dirty="0"/>
              <a:t>81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23F5F4-5BFD-46E1-84EB-B6B92EFA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A9D3-044A-40DC-AAD4-9C034B0BCAFD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7FFEA-5744-497C-97B2-62BF5228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8846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 algn="ctr">
              <a:buNone/>
            </a:pPr>
            <a:r>
              <a:rPr lang="de-DE" sz="15000" dirty="0"/>
              <a:t>45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0070-E771-49D5-B274-B11D9143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9A613-1776-4B81-816F-3674358DEB7C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6A9A0D-F2B9-4BF5-BABA-E3BB9CC2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96760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 algn="ctr">
              <a:buNone/>
            </a:pPr>
            <a:r>
              <a:rPr lang="de-DE" sz="15000" dirty="0"/>
              <a:t>9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6E18E-E47D-4D6E-878C-FFD345C5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6356F-0C5B-431F-9FEA-ED88A8A44059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FE05D7-EA53-47C7-A4A1-A81201F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2961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 algn="ctr">
              <a:buNone/>
            </a:pPr>
            <a:r>
              <a:rPr lang="de-DE" sz="15000" dirty="0"/>
              <a:t>4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4B1EF7-91C0-46C8-9FFE-C5C174FA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0259-FED9-4CD2-8F6A-EB92106C6538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167FAB-9AF9-4829-878A-D5C81BE4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6381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 algn="ctr">
              <a:buNone/>
            </a:pPr>
            <a:r>
              <a:rPr lang="de-DE" sz="15000" dirty="0"/>
              <a:t>3 *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011DA8-92B9-483F-ABD3-4048C0EB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E4AD-7DC6-4A31-8EE2-2B8F96E35DFF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3E107-5D15-49AD-8F6E-558FB78D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27415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 algn="ctr">
              <a:buNone/>
            </a:pPr>
            <a:r>
              <a:rPr lang="de-DE" sz="15000" dirty="0"/>
              <a:t>64 :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35626F-EAE4-4A36-8860-51AEB271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88AE-3C96-4BC0-B736-7D3C5907D288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60CABC-0BFE-43F3-A758-F0C6E4094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646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           Kurz den Geist wieder einsammeln…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53AB39-5A1A-45F0-9403-CC53CB203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431D7-D7F1-4C1C-8FB9-33FAE2D08F30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451718-CCDB-4C07-83B6-3A67376D6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9849438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 algn="ctr">
              <a:buNone/>
            </a:pPr>
            <a:r>
              <a:rPr lang="de-DE" dirty="0"/>
              <a:t>Kontrolliere jetzt die Aufgaben.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7B3C8C3-3A19-4461-BE76-5DCA699CA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4EE06-79ED-443E-B855-A53BD7CE49C9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BD88D86-3EAD-45E5-96DF-DA6B70F53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391341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0BE-1B29-4D32-8FF0-A1F3E304AC1C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D1C2493-0530-49E3-9447-C2E58A0EECA4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42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38878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35 :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464F4-31FD-4512-B368-F91952EDAEF6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E2DA44AD-BDAB-4AE8-9117-E8522605C562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745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7DABE2-5EB5-459D-A47C-EC1E2B4EF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0CCEE-AFCE-4394-B227-E256D7DE62F7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07AB82-FAF8-42B2-98D7-CBA63FE38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006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20A82-9AB2-46DE-B455-98B64729F9D5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73F3BFF7-C8C8-47C5-94D5-5FFE3F0433B0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56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61959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20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88A63-4AE6-4661-886C-025CE8139CE4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EE6AF666-C587-45A0-8818-A7ECE1E58E1F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622900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30 :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A0446-B7C6-4EF9-89D7-D93138E1ADF5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44BA00D-5EA3-4850-BB25-44D71270334A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085291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35712-8251-4749-990C-7AE73845CA84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A60A5FF-9E9A-4EB3-9148-F68A29AC9010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18795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8600-2FE5-47D2-80C5-EBC12EA78BE1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B50A883-C1F8-49C1-AD1A-20D909877E92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56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99181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891E-5A6D-48B8-A20D-BD211185DD68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FBAA059-1774-4BE5-830B-DD678A5570A6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36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079240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36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45754-5E0B-45A7-BA1E-30994A9D8139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518C2A9-1B9D-447A-94D4-C6EF87301201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7861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3728-9492-4D56-A249-71EC3F7A1B28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7FB242B-306A-43A0-A83F-61930B6150FF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15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168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63 :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09755-F12E-4EB7-8547-ED967906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4F3A6-B323-40BB-9B02-63E062663CFC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E16894-7FA1-4593-ACE7-F8969BB9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67C87809-8864-4EEB-A8E8-1C116D442F49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9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17103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DF025-8486-4152-BD9B-5D0E741F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AB45-333B-4974-B6B2-5EE8B2CE2D16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54CBE-663D-43C2-A51B-444833D1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E6BA615F-9313-402B-935E-B75E7E2E46FE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24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4073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85B955-4041-4C12-A9A7-08FA9127F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04403-1EB1-4815-9E42-36B199B913F4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A8E093E-DB4C-4EC8-AF74-3C65E05EF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5930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3705E5-A627-40C2-A037-92FC973E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1241-8329-423F-BC67-82D97618516B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187CA2-309B-43B1-B34E-58823AF4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EF9E47CC-7073-40EC-B843-ACDD5356B347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40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5268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B6BD99-919C-47D3-87F8-85BE025B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456A2-3CC7-4BD3-97BB-02B2D432A60F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587005-F84C-4A5D-B861-E59DBC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631BFF3B-85D6-442E-8B51-94D518E73CBF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54</a:t>
            </a:r>
          </a:p>
        </p:txBody>
      </p:sp>
    </p:spTree>
    <p:extLst>
      <p:ext uri="{BB962C8B-B14F-4D97-AF65-F5344CB8AC3E}">
        <p14:creationId xmlns:p14="http://schemas.microsoft.com/office/powerpoint/2010/main" val="735213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81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23F5F4-5BFD-46E1-84EB-B6B92EFA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A9D3-044A-40DC-AAD4-9C034B0BCAFD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7FFEA-5744-497C-97B2-62BF5228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4EA44D8-9CA3-484A-A795-6E9242927CC7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9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961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45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0070-E771-49D5-B274-B11D9143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9A613-1776-4B81-816F-3674358DEB7C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6A9A0D-F2B9-4BF5-BABA-E3BB9CC2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92E0DA9D-C061-40E3-8298-31601B358EE2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9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4039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6E18E-E47D-4D6E-878C-FFD345C5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6356F-0C5B-431F-9FEA-ED88A8A44059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FE05D7-EA53-47C7-A4A1-A81201F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EAC248FE-B86F-49E5-BC8A-A0E926897F5E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45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505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4B1EF7-91C0-46C8-9FFE-C5C174FA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0259-FED9-4CD2-8F6A-EB92106C6538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167FAB-9AF9-4829-878A-D5C81BE4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CA98CBF-D616-4ABD-B75D-6E93871EA727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0817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011DA8-92B9-483F-ABD3-4048C0EB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E4AD-7DC6-4A31-8EE2-2B8F96E35DFF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3E107-5D15-49AD-8F6E-558FB78D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EC1D0F61-FB20-4AC9-A2CB-B2CA14268693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6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236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64 :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35626F-EAE4-4A36-8860-51AEB271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88AE-3C96-4BC0-B736-7D3C5907D288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60CABC-0BFE-43F3-A758-F0C6E4094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545CAC2-3BE5-4573-A255-DD11E8BE4268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4319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Wer hat ALLE Aufgaben richtig? Melden!</a:t>
            </a:r>
          </a:p>
          <a:p>
            <a:endParaRPr lang="de-DE" dirty="0"/>
          </a:p>
          <a:p>
            <a:r>
              <a:rPr lang="de-DE" dirty="0"/>
              <a:t>Wer hat weniger als 3 Aufgaben falsch?</a:t>
            </a:r>
          </a:p>
          <a:p>
            <a:endParaRPr lang="de-DE" dirty="0"/>
          </a:p>
          <a:p>
            <a:r>
              <a:rPr lang="de-DE" dirty="0"/>
              <a:t>Wer hat weniger als 5 Aufgaben falsch?</a:t>
            </a:r>
          </a:p>
          <a:p>
            <a:endParaRPr lang="de-DE" dirty="0"/>
          </a:p>
          <a:p>
            <a:r>
              <a:rPr lang="de-DE" dirty="0"/>
              <a:t>Wer hat mehr als 5 Aufgaben falsch?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117256-B56C-4CD7-B15E-E3D6E6E3C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BD727-16F5-4599-B93B-2C22CCD45AB2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3D4878-B013-4164-8DDB-F482FFA9A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4859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1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6E055F3-0DA6-42BD-8274-B39F684C8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980C-2A75-4249-9BAC-A564490FE265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7B403BE-229D-47A8-AE55-6996A8C01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53565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 algn="ctr">
              <a:buNone/>
            </a:pPr>
            <a:r>
              <a:rPr lang="de-DE" sz="15000" dirty="0"/>
              <a:t>6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0BE-1B29-4D32-8FF0-A1F3E304AC1C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7285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 algn="ctr">
              <a:buNone/>
            </a:pPr>
            <a:r>
              <a:rPr lang="de-DE" sz="15000" dirty="0"/>
              <a:t>35 :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464F4-31FD-4512-B368-F91952EDAEF6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2382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 algn="ctr">
              <a:buNone/>
            </a:pPr>
            <a:r>
              <a:rPr lang="de-DE" sz="15000" dirty="0"/>
              <a:t>8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20A82-9AB2-46DE-B455-98B64729F9D5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46018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 algn="ctr">
              <a:buNone/>
            </a:pPr>
            <a:r>
              <a:rPr lang="de-DE" sz="15000" dirty="0"/>
              <a:t>20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88A63-4AE6-4661-886C-025CE8139CE4}" type="datetime11">
              <a:rPr lang="de-DE" smtClean="0"/>
              <a:t>02:49:37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71532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483</Words>
  <Application>Microsoft Office PowerPoint</Application>
  <PresentationFormat>Bildschirmpräsentation (4:3)</PresentationFormat>
  <Paragraphs>248</Paragraphs>
  <Slides>48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48</vt:i4>
      </vt:variant>
    </vt:vector>
  </HeadingPairs>
  <TitlesOfParts>
    <vt:vector size="51" baseType="lpstr">
      <vt:lpstr>Arial</vt:lpstr>
      <vt:lpstr>Calibri</vt:lpstr>
      <vt:lpstr>Larissa</vt:lpstr>
      <vt:lpstr>Schnellrechenrunde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Schnellrechenrunde</dc:title>
  <dc:creator>test</dc:creator>
  <cp:lastModifiedBy>info vollgutmusiker</cp:lastModifiedBy>
  <cp:revision>21</cp:revision>
  <dcterms:created xsi:type="dcterms:W3CDTF">2016-10-17T18:30:07Z</dcterms:created>
  <dcterms:modified xsi:type="dcterms:W3CDTF">2024-11-23T01:49:50Z</dcterms:modified>
</cp:coreProperties>
</file>