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79" r:id="rId2"/>
    <p:sldId id="280" r:id="rId3"/>
    <p:sldId id="281" r:id="rId4"/>
    <p:sldId id="282" r:id="rId5"/>
    <p:sldId id="283" r:id="rId6"/>
    <p:sldId id="259" r:id="rId7"/>
    <p:sldId id="278" r:id="rId8"/>
    <p:sldId id="277" r:id="rId9"/>
    <p:sldId id="276" r:id="rId10"/>
    <p:sldId id="275" r:id="rId11"/>
    <p:sldId id="274" r:id="rId12"/>
    <p:sldId id="273" r:id="rId13"/>
    <p:sldId id="272" r:id="rId14"/>
    <p:sldId id="271" r:id="rId15"/>
    <p:sldId id="270" r:id="rId16"/>
    <p:sldId id="304" r:id="rId17"/>
    <p:sldId id="310" r:id="rId18"/>
    <p:sldId id="449" r:id="rId19"/>
    <p:sldId id="450" r:id="rId20"/>
    <p:sldId id="451" r:id="rId21"/>
    <p:sldId id="452" r:id="rId22"/>
    <p:sldId id="453" r:id="rId23"/>
    <p:sldId id="454" r:id="rId24"/>
    <p:sldId id="455" r:id="rId25"/>
    <p:sldId id="456" r:id="rId26"/>
    <p:sldId id="457" r:id="rId27"/>
    <p:sldId id="458" r:id="rId28"/>
    <p:sldId id="305" r:id="rId29"/>
    <p:sldId id="459" r:id="rId3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E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94660"/>
  </p:normalViewPr>
  <p:slideViewPr>
    <p:cSldViewPr>
      <p:cViewPr varScale="1">
        <p:scale>
          <a:sx n="108" d="100"/>
          <a:sy n="108" d="100"/>
        </p:scale>
        <p:origin x="190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041693CC-CB9B-446D-A2AE-93F1772C01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67AE0D1-3983-4A91-B128-5F87058DE9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2CF7B-508C-4FFE-BAD3-9E942DBFBA2D}" type="datetimeFigureOut">
              <a:rPr lang="de-DE" smtClean="0"/>
              <a:t>18.11.2020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E4A8BCF-9179-4310-B8A6-D514D90D7E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3383B02-1660-4A31-B5BD-755CF9DA83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71FC3-858D-416C-AAA2-B0CE11A5A96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0423266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64641-7148-4EF3-A27E-A6135ED353AF}" type="datetimeFigureOut">
              <a:rPr lang="de-DE" smtClean="0"/>
              <a:t>18.11.2020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93095-BDE1-41A2-A7CE-60B0C50FF3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7998640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14299-BD3A-4CA7-8142-0EA927DD7895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5550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3E953-8E6A-4A24-9064-C33AE9E1B137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9217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002D9-362E-4B83-ADA2-9B5642CC4AC7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350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F5BE7-F0F8-4556-BE16-6811AEEA5DDF}" type="datetime11">
              <a:rPr lang="de-DE" smtClean="0"/>
              <a:t>20:44:49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087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1F15-C6E6-4104-BFBF-4F1E1A2F36EC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6670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72445-77AF-4B51-BEEF-652D12DA463D}" type="datetime11">
              <a:rPr lang="de-DE" smtClean="0"/>
              <a:t>20:44:50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2327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DF9-6614-45C1-B56C-7519043B5CB9}" type="datetime11">
              <a:rPr lang="de-DE" smtClean="0"/>
              <a:t>20:44:50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898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C99B-AA79-453D-994C-E31DB0FE757E}" type="datetime11">
              <a:rPr lang="de-DE" smtClean="0"/>
              <a:t>20:44:50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2027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65A90-A251-4782-AC34-81AD6B518F3A}" type="datetime11">
              <a:rPr lang="de-DE" smtClean="0"/>
              <a:t>20:44:50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68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DB1D-CF1C-43E5-AB68-681F2430D811}" type="datetime11">
              <a:rPr lang="de-DE" smtClean="0"/>
              <a:t>20:44:50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051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2D38E-D479-4DC9-815D-E2C03184A80D}" type="datetime11">
              <a:rPr lang="de-DE" smtClean="0"/>
              <a:t>20:44:50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54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4D23D-EAF1-49B2-88AF-1299F235EEC9}" type="datetime11">
              <a:rPr lang="de-DE" smtClean="0"/>
              <a:t>20:44:49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122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10 Aufgaben aus dem kleinen 1x1</a:t>
            </a:r>
          </a:p>
          <a:p>
            <a:r>
              <a:rPr lang="de-DE" dirty="0"/>
              <a:t>Auch geteilt und Quadratzahlen!!!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6 Sekunden gezeigt</a:t>
            </a:r>
          </a:p>
          <a:p>
            <a:r>
              <a:rPr lang="de-DE" dirty="0"/>
              <a:t>Bereite dich vor: </a:t>
            </a:r>
            <a:r>
              <a:rPr lang="de-DE" b="1" dirty="0"/>
              <a:t>Stift und Zettel</a:t>
            </a:r>
          </a:p>
          <a:p>
            <a:r>
              <a:rPr lang="de-DE" dirty="0"/>
              <a:t>Oben links auf der Folie steht die jeweilige Aufgabennummer</a:t>
            </a:r>
          </a:p>
          <a:p>
            <a:endParaRPr lang="de-DE" b="1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15A7B3F-8796-4B38-9139-14CB7D055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8746-62C9-4A34-91A8-69767FE50EF9}" type="datetime11">
              <a:rPr lang="de-DE" smtClean="0"/>
              <a:t>20:44:49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57B6FB3-2958-4924-95F7-1A9DEC64A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740717BC-A843-4CFD-834D-6DE79CDAA4E8}"/>
              </a:ext>
            </a:extLst>
          </p:cNvPr>
          <p:cNvCxnSpPr/>
          <p:nvPr/>
        </p:nvCxnSpPr>
        <p:spPr>
          <a:xfrm flipH="1" flipV="1">
            <a:off x="827584" y="1844824"/>
            <a:ext cx="3456384" cy="338437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635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 algn="ctr">
              <a:buNone/>
            </a:pPr>
            <a:r>
              <a:rPr lang="de-DE" sz="15000" dirty="0"/>
              <a:t>15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AC91B-0CBA-4D51-9BF4-9CAF8CF10974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966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 algn="ctr">
              <a:buNone/>
            </a:pPr>
            <a:r>
              <a:rPr lang="de-DE" sz="15000" dirty="0"/>
              <a:t>6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48466-1242-4863-95A1-C29381AC22BD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4988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 algn="ctr">
              <a:buNone/>
            </a:pPr>
            <a:r>
              <a:rPr lang="de-DE" sz="15000" dirty="0"/>
              <a:t>13 * 13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117F-97EF-4DC0-99D5-A7233CD850D3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0066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 algn="ctr">
              <a:buNone/>
            </a:pPr>
            <a:r>
              <a:rPr lang="de-DE" sz="15000" dirty="0"/>
              <a:t>4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0B8BC-2A74-49FB-9AC4-C371DB0D9780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7930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 algn="ctr">
              <a:buNone/>
            </a:pPr>
            <a:r>
              <a:rPr lang="de-DE" sz="15000" dirty="0"/>
              <a:t>16 :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F516-0FD2-4C0D-A1C0-F9931431EECB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0850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 algn="ctr">
              <a:buNone/>
            </a:pPr>
            <a:r>
              <a:rPr lang="de-DE" sz="15000" dirty="0"/>
              <a:t>4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D1E3-D1F4-4E29-89CE-14981D30C8FB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6302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           Kurz den Geist wieder einsammeln…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53AB39-5A1A-45F0-9403-CC53CB203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750E1-31F0-4D22-99E7-D710F7CD5131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451718-CCDB-4C07-83B6-3A67376D6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9849438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 algn="ctr">
              <a:buNone/>
            </a:pPr>
            <a:r>
              <a:rPr lang="de-DE" dirty="0"/>
              <a:t>Kontrolliere jetzt die Aufgaben.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7B3C8C3-3A19-4461-BE76-5DCA699CA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2995-6FEC-4E66-8080-4450DFB39BD7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BD88D86-3EAD-45E5-96DF-DA6B70F53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391341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 algn="ctr">
              <a:buNone/>
            </a:pPr>
            <a:r>
              <a:rPr lang="de-DE" sz="15000" dirty="0"/>
              <a:t>14 * 14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D5903-8A30-4FE1-BF22-64FCC3C7837B}" type="datetime11">
              <a:rPr lang="de-DE" smtClean="0"/>
              <a:t>20:47:36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45D482E-C2A7-4688-AE7B-6221AF3CEC0B}"/>
              </a:ext>
            </a:extLst>
          </p:cNvPr>
          <p:cNvSpPr/>
          <p:nvPr/>
        </p:nvSpPr>
        <p:spPr>
          <a:xfrm>
            <a:off x="2227885" y="1811735"/>
            <a:ext cx="4474303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196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157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 algn="ctr">
              <a:buNone/>
            </a:pPr>
            <a:r>
              <a:rPr lang="de-DE" sz="15000" dirty="0"/>
              <a:t>42 :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EA68-9040-43E0-BECC-0E06AD4015B7}" type="datetime11">
              <a:rPr lang="de-DE" smtClean="0"/>
              <a:t>20:47:32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C133F9A-93FC-469B-B7C7-7688C3130D0B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369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Start in…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73269B-62CE-461D-849C-2162B9137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A5258-8C0D-4B9B-B6EB-AA6C725B48E0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FF6551-2707-42C0-95E4-B529FF2A4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127948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 algn="ctr">
              <a:buNone/>
            </a:pPr>
            <a:r>
              <a:rPr lang="de-DE" sz="15000" dirty="0"/>
              <a:t>3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BBB7B-4C15-4D0B-95B7-55449F42AE60}" type="datetime11">
              <a:rPr lang="de-DE" smtClean="0"/>
              <a:t>20:47:28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0F8BE66-D791-49E6-8EE6-2D87CEF401BA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21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8246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 algn="ctr">
              <a:buNone/>
            </a:pPr>
            <a:r>
              <a:rPr lang="de-DE" sz="15000" dirty="0"/>
              <a:t>20 :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0F080-1F69-41BD-94EF-D2CB79893242}" type="datetime11">
              <a:rPr lang="de-DE" smtClean="0"/>
              <a:t>20:47:25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4E0CF67-8843-462B-BC33-3A9BF824A12D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051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 algn="ctr">
              <a:buNone/>
            </a:pPr>
            <a:r>
              <a:rPr lang="de-DE" sz="15000" dirty="0"/>
              <a:t>15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AC91B-0CBA-4D51-9BF4-9CAF8CF10974}" type="datetime11">
              <a:rPr lang="de-DE" smtClean="0"/>
              <a:t>20:47:22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6ECB7741-079D-4015-A04A-06425B15C3EA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3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192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 algn="ctr">
              <a:buNone/>
            </a:pPr>
            <a:r>
              <a:rPr lang="de-DE" sz="15000" dirty="0"/>
              <a:t>6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48466-1242-4863-95A1-C29381AC22BD}" type="datetime11">
              <a:rPr lang="de-DE" smtClean="0"/>
              <a:t>20:47:18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822301B-7C1A-494A-822B-DFA507795CC0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362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 algn="ctr">
              <a:buNone/>
            </a:pPr>
            <a:r>
              <a:rPr lang="de-DE" sz="15000" dirty="0"/>
              <a:t>13 * 13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117F-97EF-4DC0-99D5-A7233CD850D3}" type="datetime11">
              <a:rPr lang="de-DE" smtClean="0"/>
              <a:t>20:47:13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44EF2DD-0F9F-4720-A6A0-2B1E0BABAD7E}"/>
              </a:ext>
            </a:extLst>
          </p:cNvPr>
          <p:cNvSpPr/>
          <p:nvPr/>
        </p:nvSpPr>
        <p:spPr>
          <a:xfrm>
            <a:off x="2227885" y="1811735"/>
            <a:ext cx="4474303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169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2871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 algn="ctr">
              <a:buNone/>
            </a:pPr>
            <a:r>
              <a:rPr lang="de-DE" sz="15000" dirty="0"/>
              <a:t>4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0B8BC-2A74-49FB-9AC4-C371DB0D9780}" type="datetime11">
              <a:rPr lang="de-DE" smtClean="0"/>
              <a:t>20:47:09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26BE166-9B48-4EC3-AC7D-1B2BFB266AFD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12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2818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 algn="ctr">
              <a:buNone/>
            </a:pPr>
            <a:r>
              <a:rPr lang="de-DE" sz="15000" dirty="0"/>
              <a:t>16 :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F516-0FD2-4C0D-A1C0-F9931431EECB}" type="datetime11">
              <a:rPr lang="de-DE" smtClean="0"/>
              <a:t>20:47:04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7683E7C-48FF-4066-A9A7-1619DD54CB0A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162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 algn="ctr">
              <a:buNone/>
            </a:pPr>
            <a:r>
              <a:rPr lang="de-DE" sz="15000" dirty="0"/>
              <a:t>4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D1E3-D1F4-4E29-89CE-14981D30C8FB}" type="datetime11">
              <a:rPr lang="de-DE" smtClean="0"/>
              <a:t>20:46:57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97AD4F0-2AA1-423B-A57D-231A74AC934F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20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767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Wer hat ALLE Aufgaben richtig? Melden!</a:t>
            </a:r>
          </a:p>
          <a:p>
            <a:endParaRPr lang="de-DE" dirty="0"/>
          </a:p>
          <a:p>
            <a:r>
              <a:rPr lang="de-DE" dirty="0"/>
              <a:t>Wer hat weniger als 3 Aufgaben falsch?</a:t>
            </a:r>
          </a:p>
          <a:p>
            <a:endParaRPr lang="de-DE" dirty="0"/>
          </a:p>
          <a:p>
            <a:r>
              <a:rPr lang="de-DE" dirty="0"/>
              <a:t>Wer hat weniger als 5 Aufgaben falsch?</a:t>
            </a:r>
          </a:p>
          <a:p>
            <a:endParaRPr lang="de-DE" dirty="0"/>
          </a:p>
          <a:p>
            <a:r>
              <a:rPr lang="de-DE" dirty="0"/>
              <a:t>Wer hat mehr als 5 Aufgaben falsch?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117256-B56C-4CD7-B15E-E3D6E6E3C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BD727-16F5-4599-B93B-2C22CCD45AB2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3D4878-B013-4164-8DDB-F482FFA9A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4859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F25CA7-A252-4B71-8390-643C94AD9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95DD4E2-CC48-47B0-B78D-87C9154260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64FB1F8-7E12-4181-9AFA-37131494A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F5BE7-F0F8-4556-BE16-6811AEEA5DDF}" type="datetime11">
              <a:rPr lang="de-DE" smtClean="0"/>
              <a:t>20:48:08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3AC63BF-5144-4980-A33C-80F1BF0D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1907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7DABE2-5EB5-459D-A47C-EC1E2B4EF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4E884-BF2A-4077-A33E-23EF64A8EA22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07AB82-FAF8-42B2-98D7-CBA63FE38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006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85B955-4041-4C12-A9A7-08FA9127F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66AE-BC8F-4F53-AFCE-B88EA0D4C6A8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8E093E-DB4C-4EC8-AF74-3C65E05E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5930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1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E055F3-0DA6-42BD-8274-B39F684C8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2D6C7-24DA-4EDF-9459-AC4768D9DCD1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7B403BE-229D-47A8-AE55-6996A8C01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53565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 algn="ctr">
              <a:buNone/>
            </a:pPr>
            <a:r>
              <a:rPr lang="de-DE" sz="15000" dirty="0"/>
              <a:t>14 * 14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D5903-8A30-4FE1-BF22-64FCC3C7837B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7285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 algn="ctr">
              <a:buNone/>
            </a:pPr>
            <a:r>
              <a:rPr lang="de-DE" sz="15000" dirty="0"/>
              <a:t>42 :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EA68-9040-43E0-BECC-0E06AD4015B7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2382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 algn="ctr">
              <a:buNone/>
            </a:pPr>
            <a:r>
              <a:rPr lang="de-DE" sz="15000" dirty="0"/>
              <a:t>3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BBB7B-4C15-4D0B-95B7-55449F42AE60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46018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 algn="ctr">
              <a:buNone/>
            </a:pPr>
            <a:r>
              <a:rPr lang="de-DE" sz="15000" dirty="0"/>
              <a:t>20 :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0F080-1F69-41BD-94EF-D2CB79893242}" type="datetime11">
              <a:rPr lang="de-DE" smtClean="0"/>
              <a:t>20:44:50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7153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</Words>
  <Application>Microsoft Office PowerPoint</Application>
  <PresentationFormat>Bildschirmpräsentation (4:3)</PresentationFormat>
  <Paragraphs>140</Paragraphs>
  <Slides>29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29</vt:i4>
      </vt:variant>
    </vt:vector>
  </HeadingPairs>
  <TitlesOfParts>
    <vt:vector size="32" baseType="lpstr">
      <vt:lpstr>Arial</vt:lpstr>
      <vt:lpstr>Calibri</vt:lpstr>
      <vt:lpstr>Larissa</vt:lpstr>
      <vt:lpstr>Schnellrechenrunde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Schnellrechenrunde</dc:title>
  <dc:creator>test</dc:creator>
  <cp:lastModifiedBy>Arne</cp:lastModifiedBy>
  <cp:revision>33</cp:revision>
  <dcterms:created xsi:type="dcterms:W3CDTF">2016-10-17T18:30:07Z</dcterms:created>
  <dcterms:modified xsi:type="dcterms:W3CDTF">2020-11-18T19:49:21Z</dcterms:modified>
</cp:coreProperties>
</file>