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132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52285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7165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3624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41741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0264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416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03040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2012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47037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09475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7F6C2B-20E0-4D8E-B396-DC41B44C74C5}" type="datetimeFigureOut">
              <a:rPr lang="de-DE" smtClean="0"/>
              <a:t>12.08.2018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BE40D1-C96D-42E2-AB76-3A801B934E9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4898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BTruv-lVoL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GXGT2x8VxJ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Bluesschema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70116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Bluesschema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Merke:</a:t>
            </a:r>
          </a:p>
          <a:p>
            <a:pPr marL="0" indent="0">
              <a:buNone/>
            </a:pPr>
            <a:r>
              <a:rPr lang="de-DE" dirty="0" smtClean="0"/>
              <a:t>Es gibt viele Variationen des Bluesschemas.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613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Blues allgemein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b="1" dirty="0" smtClean="0"/>
              <a:t>Blues</a:t>
            </a:r>
            <a:r>
              <a:rPr lang="de-DE" dirty="0" smtClean="0"/>
              <a:t> hat sich in der afroamerikanischen Gesellschaft in den USA um die Wende vom 19. zum 20. Jahrhundert entwickelt. </a:t>
            </a:r>
          </a:p>
          <a:p>
            <a:r>
              <a:rPr lang="de-DE" dirty="0" smtClean="0"/>
              <a:t>Eine häufig auftretende Bluesform hat zwölf Takte. </a:t>
            </a:r>
          </a:p>
          <a:p>
            <a:r>
              <a:rPr lang="de-DE" dirty="0" smtClean="0"/>
              <a:t>Das Wort </a:t>
            </a:r>
            <a:r>
              <a:rPr lang="de-DE" i="1" dirty="0" smtClean="0"/>
              <a:t>Blues</a:t>
            </a:r>
            <a:r>
              <a:rPr lang="de-DE" dirty="0" smtClean="0"/>
              <a:t> leitet sich von der englischen Beschreibung </a:t>
            </a:r>
            <a:r>
              <a:rPr lang="de-DE" i="1" dirty="0" err="1" smtClean="0"/>
              <a:t>I’ve</a:t>
            </a:r>
            <a:r>
              <a:rPr lang="de-DE" i="1" dirty="0" smtClean="0"/>
              <a:t> </a:t>
            </a:r>
            <a:r>
              <a:rPr lang="de-DE" i="1" dirty="0" err="1" smtClean="0"/>
              <a:t>got</a:t>
            </a:r>
            <a:r>
              <a:rPr lang="de-DE" i="1" dirty="0" smtClean="0"/>
              <a:t> </a:t>
            </a:r>
            <a:r>
              <a:rPr lang="de-DE" i="1" dirty="0" err="1" smtClean="0"/>
              <a:t>the</a:t>
            </a:r>
            <a:r>
              <a:rPr lang="de-DE" i="1" dirty="0" smtClean="0"/>
              <a:t> </a:t>
            </a:r>
            <a:r>
              <a:rPr lang="de-DE" i="1" dirty="0" err="1" smtClean="0"/>
              <a:t>blues</a:t>
            </a:r>
            <a:r>
              <a:rPr lang="de-DE" dirty="0" smtClean="0"/>
              <a:t> bzw. </a:t>
            </a:r>
            <a:r>
              <a:rPr lang="de-DE" i="1" dirty="0" smtClean="0"/>
              <a:t>I </a:t>
            </a:r>
            <a:r>
              <a:rPr lang="de-DE" i="1" dirty="0" err="1" smtClean="0"/>
              <a:t>feel</a:t>
            </a:r>
            <a:r>
              <a:rPr lang="de-DE" i="1" dirty="0" smtClean="0"/>
              <a:t> </a:t>
            </a:r>
            <a:r>
              <a:rPr lang="de-DE" i="1" dirty="0" err="1" smtClean="0"/>
              <a:t>blue</a:t>
            </a:r>
            <a:r>
              <a:rPr lang="de-DE" dirty="0" smtClean="0"/>
              <a:t> („ich bin traurig“) ab. 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hlinkClick r:id="rId2"/>
              </a:rPr>
              <a:t>https://youtu.be/BTruv-lVoLk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66816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(Dur-)Tonleiter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Die C-Dur Tonleiter</a:t>
            </a:r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5-2014 Kleemann</a:t>
            </a:r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20" y="2773256"/>
            <a:ext cx="6885259" cy="133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456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Dreiklänge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dirty="0" smtClean="0"/>
              <a:t>Wir stapeln auf die C-Dur Tonleiter…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…jeweils 2 Töne passend auf die vorhandenen Töne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5-2014 Kleemann</a:t>
            </a:r>
            <a:endParaRPr lang="de-DE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1620" y="2773256"/>
            <a:ext cx="6885259" cy="1332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828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Dreiklänge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e-DE" dirty="0" smtClean="0"/>
              <a:t>Es entstehen alle Dreiklänge der C-Dur Tonleiter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5-2014 Kleemann</a:t>
            </a:r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924944"/>
            <a:ext cx="8050782" cy="14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2154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Dreiklänge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   I        II        III      IV       V       VI      VII     VIII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Diese „Stufen“ sind mit römischen Zahlen durchnummeriert.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5-2014 Kleemann</a:t>
            </a:r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1736812"/>
            <a:ext cx="8050782" cy="14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450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Dreiklänge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           I        II        III      IV       V       VI      VII     VIII</a:t>
            </a:r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/>
              <a:t>Für einen Blues werden nur die Stufen </a:t>
            </a:r>
            <a:br>
              <a:rPr lang="de-DE" dirty="0" smtClean="0"/>
            </a:br>
            <a:r>
              <a:rPr lang="de-DE" dirty="0" smtClean="0"/>
              <a:t>I (Tonika), IV (Subdominante), V </a:t>
            </a:r>
            <a:r>
              <a:rPr lang="de-DE" smtClean="0"/>
              <a:t>(Dominante)</a:t>
            </a: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gebraucht.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© 5-2014 Kleemann</a:t>
            </a:r>
            <a:endParaRPr lang="de-DE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1736812"/>
            <a:ext cx="8050782" cy="1417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01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Das Bluesschema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e-DE" dirty="0" smtClean="0"/>
              <a:t>Das 12-taktige Bluesschema: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 smtClean="0"/>
              <a:t>I      </a:t>
            </a:r>
            <a:r>
              <a:rPr lang="de-DE" dirty="0" err="1" smtClean="0"/>
              <a:t>I</a:t>
            </a:r>
            <a:r>
              <a:rPr lang="de-DE" dirty="0" smtClean="0"/>
              <a:t>      </a:t>
            </a:r>
            <a:r>
              <a:rPr lang="de-DE" dirty="0" err="1" smtClean="0"/>
              <a:t>I</a:t>
            </a:r>
            <a:r>
              <a:rPr lang="de-DE" dirty="0" smtClean="0"/>
              <a:t>     </a:t>
            </a:r>
            <a:r>
              <a:rPr lang="de-DE" dirty="0" err="1" smtClean="0"/>
              <a:t>I</a:t>
            </a:r>
            <a:r>
              <a:rPr lang="de-DE" dirty="0" smtClean="0"/>
              <a:t>     IV     </a:t>
            </a:r>
            <a:r>
              <a:rPr lang="de-DE" dirty="0" err="1" smtClean="0"/>
              <a:t>IV</a:t>
            </a:r>
            <a:r>
              <a:rPr lang="de-DE" dirty="0" smtClean="0"/>
              <a:t>    I      </a:t>
            </a:r>
            <a:r>
              <a:rPr lang="de-DE" dirty="0" err="1" smtClean="0"/>
              <a:t>I</a:t>
            </a:r>
            <a:r>
              <a:rPr lang="de-DE" dirty="0" smtClean="0"/>
              <a:t>      V      IV     I      V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 smtClean="0"/>
              <a:t>Jede Ziffer steht für 1 Takt, auf dem dieser Stufenakkord gespielt wird.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424592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Bluesschema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de-DE" dirty="0" smtClean="0"/>
              <a:t>Noch ein kleiner Film, der das Bluesschema</a:t>
            </a:r>
            <a:br>
              <a:rPr lang="de-DE" dirty="0" smtClean="0"/>
            </a:br>
            <a:r>
              <a:rPr lang="de-DE" dirty="0" smtClean="0"/>
              <a:t>verdeutlichen soll.</a:t>
            </a:r>
            <a:endParaRPr lang="de-DE" dirty="0"/>
          </a:p>
          <a:p>
            <a:pPr marL="0" indent="0">
              <a:buNone/>
            </a:pPr>
            <a:endParaRPr lang="de-DE" dirty="0" smtClean="0"/>
          </a:p>
          <a:p>
            <a:pPr marL="0" indent="0">
              <a:buNone/>
            </a:pPr>
            <a:r>
              <a:rPr lang="de-DE" dirty="0" smtClean="0">
                <a:hlinkClick r:id="rId2"/>
              </a:rPr>
              <a:t>https://youtu.be/GXGT2x8VxJo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1332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197</Words>
  <Application>Microsoft Office PowerPoint</Application>
  <PresentationFormat>Bildschirmpräsentation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Larissa</vt:lpstr>
      <vt:lpstr>Bluesschema</vt:lpstr>
      <vt:lpstr>Blues allgemein</vt:lpstr>
      <vt:lpstr>Die (Dur-)Tonleiter</vt:lpstr>
      <vt:lpstr>Dreiklänge</vt:lpstr>
      <vt:lpstr>Dreiklänge</vt:lpstr>
      <vt:lpstr>Dreiklänge</vt:lpstr>
      <vt:lpstr>Dreiklänge</vt:lpstr>
      <vt:lpstr>Das Bluesschema</vt:lpstr>
      <vt:lpstr>Bluesschema</vt:lpstr>
      <vt:lpstr>Bluesschema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Bluesschema</dc:title>
  <dc:creator>test</dc:creator>
  <cp:lastModifiedBy>test</cp:lastModifiedBy>
  <cp:revision>7</cp:revision>
  <dcterms:created xsi:type="dcterms:W3CDTF">2018-06-10T15:46:54Z</dcterms:created>
  <dcterms:modified xsi:type="dcterms:W3CDTF">2018-08-12T16:37:29Z</dcterms:modified>
</cp:coreProperties>
</file>