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3" r:id="rId12"/>
    <p:sldId id="267" r:id="rId13"/>
    <p:sldId id="268" r:id="rId1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DDF247D-800B-4FC0-BAC0-E2AEA3AAC150}" type="datetimeFigureOut">
              <a:rPr lang="de-DE"/>
              <a:pPr>
                <a:defRPr/>
              </a:pPr>
              <a:t>23.11.2024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1E50437-A712-4B75-9E87-1740662068F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54227-A340-4099-B5E8-DE74E249981B}" type="datetime10">
              <a:rPr lang="de-DE"/>
              <a:pPr>
                <a:defRPr/>
              </a:pPr>
              <a:t>00:34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1-2018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12770-4B34-4387-9BA9-EE4E3EFF168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FA0AF-1E3B-46D6-B133-680445C7EC92}" type="datetime10">
              <a:rPr lang="de-DE"/>
              <a:pPr>
                <a:defRPr/>
              </a:pPr>
              <a:t>00:34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1-2018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59210-0277-46B0-A390-BE2E09DC145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7B147-BB1D-4D61-9017-29EF093718D7}" type="datetime10">
              <a:rPr lang="de-DE"/>
              <a:pPr>
                <a:defRPr/>
              </a:pPr>
              <a:t>00:34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1-2018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035D8-586A-44B3-B79E-2D822C8D4E9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2F933-AF18-472B-817C-5CE5560C3F76}" type="datetime10">
              <a:rPr lang="de-DE"/>
              <a:pPr>
                <a:defRPr/>
              </a:pPr>
              <a:t>00:34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1-2018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29A04-4405-4A6F-B57B-0FC0063C08A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0CC07-34FE-4FEF-BD0A-8B06167B4ABF}" type="datetime10">
              <a:rPr lang="de-DE"/>
              <a:pPr>
                <a:defRPr/>
              </a:pPr>
              <a:t>00:34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1-2018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5E176-3424-4A47-A1E6-94E10C6A974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613E7-BF16-4EF1-A11E-DB3272AE499D}" type="datetime10">
              <a:rPr lang="de-DE"/>
              <a:pPr>
                <a:defRPr/>
              </a:pPr>
              <a:t>00:34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1-2018 Kleemann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19634-2972-4BAC-8BCC-7094C58CCCF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23AD1-3814-451B-B0E0-E75F48C9EBA5}" type="datetime10">
              <a:rPr lang="de-DE"/>
              <a:pPr>
                <a:defRPr/>
              </a:pPr>
              <a:t>00:34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1-2018 Kleemann</a:t>
            </a: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6D7CC-189D-459B-BB50-14E98FFD8EE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0C020-7B47-43FA-B4A4-6DDF51DD9FD8}" type="datetime10">
              <a:rPr lang="de-DE"/>
              <a:pPr>
                <a:defRPr/>
              </a:pPr>
              <a:t>00:34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1-2018 Kleemann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C41A9-2FC2-4B97-9321-C0004C1DC02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FD669-DECB-44D9-94E7-043D00961648}" type="datetime10">
              <a:rPr lang="de-DE"/>
              <a:pPr>
                <a:defRPr/>
              </a:pPr>
              <a:t>00:34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1-2018 Kleemann</a:t>
            </a: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47D6F-92AC-4D1E-BB84-D1851F721BD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EBAD4-E46E-4317-B60E-FFC31FB6E00B}" type="datetime10">
              <a:rPr lang="de-DE"/>
              <a:pPr>
                <a:defRPr/>
              </a:pPr>
              <a:t>00:34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1-2018 Kleemann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8FFC9-85D8-4C06-8687-70B829399B2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7E6C3-B290-4F67-A838-12E9C6A65DC1}" type="datetime10">
              <a:rPr lang="de-DE"/>
              <a:pPr>
                <a:defRPr/>
              </a:pPr>
              <a:t>00:34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© 1-2018 Kleemann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D4D1F-81CB-48DD-AC36-6ADBDF6D191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1AED20-1797-4BA6-AEC0-7098155F1474}" type="datetime10">
              <a:rPr lang="de-DE"/>
              <a:pPr>
                <a:defRPr/>
              </a:pPr>
              <a:t>00:34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© 1-2018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44A110-B60F-4C29-A092-493A1DE7A59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/>
              <a:t>Quellenangaben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dirty="0"/>
              <a:t>für Internetquellen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/>
              <a:t>Beispiel: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Quellenangaben: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https://www.klein-windkraftanlagen.com/technik/bauformen/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https://www.klein-windkraftanlagen.com/technik/horizontale-windkraftanlagen/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https://www.klein-windkraftanlagen.com/technik/vertikale-windkraftanlagen/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F28DF86-B79D-4150-8E07-1D76DB6EE09F}" type="datetime10">
              <a:rPr lang="de-DE"/>
              <a:pPr>
                <a:defRPr/>
              </a:pPr>
              <a:t>00:34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1-2018 Kleemann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/>
              <a:t>Beispiel: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dirty="0"/>
              <a:t>Bildnachweise: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Abb.1: Horizontale Rotorachse: https://www.klein-windkraftanlagen.com/technik/bauformen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 Abb.2: Vertikale Rotorachse: https://www.klein-windkraftanlagen.com/technik/bauformen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EA0046D-09B3-4A3F-B0F0-5945AA039D1D}" type="datetime10">
              <a:rPr lang="de-DE"/>
              <a:pPr>
                <a:defRPr/>
              </a:pPr>
              <a:t>00:34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1-2018 Kleemann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/>
              <a:t>Beispiel: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Verantwortlich für den Inhalt:</a:t>
            </a:r>
            <a:br>
              <a:rPr lang="de-DE" dirty="0"/>
            </a:br>
            <a:r>
              <a:rPr lang="de-DE" dirty="0"/>
              <a:t>Patrick </a:t>
            </a:r>
            <a:r>
              <a:rPr lang="de-DE" dirty="0" err="1"/>
              <a:t>Jüttemann</a:t>
            </a:r>
            <a:br>
              <a:rPr lang="de-DE" dirty="0"/>
            </a:br>
            <a:r>
              <a:rPr lang="de-DE" dirty="0" err="1"/>
              <a:t>Beuelerstr</a:t>
            </a:r>
            <a:r>
              <a:rPr lang="de-DE" dirty="0"/>
              <a:t>. 46 A</a:t>
            </a:r>
            <a:br>
              <a:rPr lang="de-DE" dirty="0"/>
            </a:br>
            <a:r>
              <a:rPr lang="de-DE" dirty="0"/>
              <a:t>53604 Bad Honnef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511FE40-797C-4964-B1C6-D4802D7B6153}" type="datetime10">
              <a:rPr lang="de-DE"/>
              <a:pPr>
                <a:defRPr/>
              </a:pPr>
              <a:t>00:34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© 1-2018 Kleemann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/>
              <a:t>Aufgabe: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de-DE" dirty="0"/>
              <a:t>Finde über eine Suchmaschine </a:t>
            </a:r>
            <a:br>
              <a:rPr lang="de-DE" dirty="0"/>
            </a:br>
            <a:r>
              <a:rPr lang="de-DE" dirty="0"/>
              <a:t>(z.B. startpage.com) die Internetseite unserer Stadt.</a:t>
            </a:r>
          </a:p>
          <a:p>
            <a:pPr eaLnBrk="1" hangingPunct="1">
              <a:lnSpc>
                <a:spcPct val="90000"/>
              </a:lnSpc>
            </a:pPr>
            <a:r>
              <a:rPr lang="de-DE" dirty="0"/>
              <a:t>Suche die Seite „Schulen“</a:t>
            </a:r>
          </a:p>
          <a:p>
            <a:pPr eaLnBrk="1" hangingPunct="1">
              <a:lnSpc>
                <a:spcPct val="90000"/>
              </a:lnSpc>
            </a:pPr>
            <a:r>
              <a:rPr lang="de-DE" dirty="0"/>
              <a:t>Erstelle eine kurze Präsentation (mind. 12 Folien) über die Grundschule, die du besucht hast und über diese Schule. Verwende Bilder!</a:t>
            </a:r>
          </a:p>
          <a:p>
            <a:pPr eaLnBrk="1" hangingPunct="1">
              <a:lnSpc>
                <a:spcPct val="90000"/>
              </a:lnSpc>
            </a:pPr>
            <a:r>
              <a:rPr lang="de-DE" dirty="0"/>
              <a:t>Gibt die Quellen nach den besprochenen Regeln an.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29FC49D-FAA8-407E-88D9-F5B7AC88CF0A}" type="datetime10">
              <a:rPr lang="de-DE"/>
              <a:pPr>
                <a:defRPr/>
              </a:pPr>
              <a:t>00:34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1-2018 Kleemann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/>
              <a:t>Quellenangaben für Internetquellen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/>
              <a:t>Der Leser muss die Möglichkeit haben, die  verwendete Quelle im Original einsehen  zu können. </a:t>
            </a:r>
          </a:p>
          <a:p>
            <a:pPr eaLnBrk="1" hangingPunct="1"/>
            <a:r>
              <a:rPr lang="de-DE"/>
              <a:t>Ohne eindeutige Angabe des Fundorts (URL) ist eine Internetquelle nicht verwendbar.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7001969-26AA-4476-A5C1-4965657880AE}" type="datetime10">
              <a:rPr lang="de-DE"/>
              <a:pPr>
                <a:defRPr/>
              </a:pPr>
              <a:t>00:34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1-2018 Kleemann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/>
              <a:t>Quellenangaben für Internetquellen</a:t>
            </a:r>
          </a:p>
        </p:txBody>
      </p:sp>
      <p:sp>
        <p:nvSpPr>
          <p:cNvPr id="16386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/>
              <a:t>Zitierbar ist eine Internetquelle als nur dann, wenn eine für ihren Inhalt </a:t>
            </a:r>
            <a:r>
              <a:rPr lang="de-DE" b="1"/>
              <a:t>verantwortlich zeichnende Instanz (Autor, Herausgeber, veröffentlichende Institution)</a:t>
            </a:r>
            <a:r>
              <a:rPr lang="de-DE"/>
              <a:t> identifizierbar ist.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FBC1896-40B4-46D4-946D-FD9575F39383}" type="datetime10">
              <a:rPr lang="de-DE"/>
              <a:pPr>
                <a:defRPr/>
              </a:pPr>
              <a:t>00:34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1-2018 Kleemann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/>
              <a:t>Quellenangaben für Internetquellen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de-DE"/>
              <a:t>Genauso wie bei Printpublikationen gilt auch bei Internetquellen:</a:t>
            </a:r>
          </a:p>
          <a:p>
            <a:pPr marL="0" indent="0" eaLnBrk="1" hangingPunct="1"/>
            <a:r>
              <a:rPr lang="de-DE"/>
              <a:t>Autor (bzw. Herausgeber oder veröffent-lichende Institution)</a:t>
            </a:r>
          </a:p>
          <a:p>
            <a:pPr marL="0" indent="0" eaLnBrk="1" hangingPunct="1"/>
            <a:r>
              <a:rPr lang="de-DE"/>
              <a:t>Titel</a:t>
            </a:r>
          </a:p>
          <a:p>
            <a:pPr marL="0" indent="0" eaLnBrk="1" hangingPunct="1"/>
            <a:r>
              <a:rPr lang="de-DE"/>
              <a:t>Datum sowie Ort der Erstellung</a:t>
            </a:r>
          </a:p>
          <a:p>
            <a:pPr marL="0" indent="0" eaLnBrk="1" hangingPunct="1"/>
            <a:r>
              <a:rPr lang="de-DE"/>
              <a:t>Zusätzlich muss die URL der Seite und das Datum des letzten Zugriffs angegeben werden.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FD9DBE5-9E18-4FC1-9366-B05BA8D33E85}" type="datetime10">
              <a:rPr lang="de-DE"/>
              <a:pPr>
                <a:defRPr/>
              </a:pPr>
              <a:t>00:34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1-2018 Kleemann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/>
              <a:t>Beispiel: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b="1" dirty="0"/>
              <a:t>Horizontale und vertikale Windenergieanlagen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Das auffälligste Merkmal einer Windkraftanlage ist die Form des Rotors, die wiederum stark von der Lage der Rotorachse beeinflusst wird.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Alle Großwindkraftanlagen haben eine horizontale Rotorachse (liegende Achse), diese Bauform prägt das übliche Bild einer modernen Windenergieanlage.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0F6F0C3-104C-4AAA-810E-15FF16496568}" type="datetime10">
              <a:rPr lang="de-DE"/>
              <a:pPr>
                <a:defRPr/>
              </a:pPr>
              <a:t>00:34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1-2018 Kleemann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/>
              <a:t>Beispiel: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b="1" dirty="0"/>
              <a:t>Horizontale und vertikale Windenergieanlagen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Anlagen mit einer vertikalen Rotorachse (Standachse) gibt es nur im Kleinwindkraft-Segment d.h. mit einer Leistung unter 100 kW.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Unter den vertikalen Windanlagen gibt es wiederum verschieden Konstruktionstypen, die sich nicht nur im Aussehen sondern auch im Wirkungsgrad bemerkbar machen.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F969C2A-62DA-48EA-8549-C69346A5B3CE}" type="datetime10">
              <a:rPr lang="de-DE"/>
              <a:pPr>
                <a:defRPr/>
              </a:pPr>
              <a:t>00:34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1-2018 Kleemann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/>
              <a:t>Beispiel: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b="1" dirty="0"/>
              <a:t>Horizontale und vertikale Windenergieanlagen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de-DE" b="1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de-DE" b="1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de-DE" b="1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de-DE" b="1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de-DE" b="1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dirty="0"/>
              <a:t>   Abb.1: Horizontale           Abb.2:  Vertikale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dirty="0"/>
              <a:t>                Rotorachse                          </a:t>
            </a:r>
            <a:r>
              <a:rPr lang="de-DE" dirty="0" err="1"/>
              <a:t>Rotorachse</a:t>
            </a:r>
            <a:r>
              <a:rPr lang="de-DE" dirty="0"/>
              <a:t> </a:t>
            </a: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2487613"/>
            <a:ext cx="1392238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1500" y="2487613"/>
            <a:ext cx="1393825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92DF29E-5603-4A21-A5DE-91A2F27141B9}" type="datetime10">
              <a:rPr lang="de-DE"/>
              <a:pPr>
                <a:defRPr/>
              </a:pPr>
              <a:t>00:34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1-2018 Kleemann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/>
              <a:t>Beispiel: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dirty="0"/>
              <a:t>Vorteile von horizontalen Windkraftanlagen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Hoher Wirkungsgrad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Hohe Stromerträge und Wirtschaftlichkeit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Aufstellung auf hohem Turm oder Mast möglich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dirty="0"/>
              <a:t>Nachteile von horizontalen Windenergieanlagen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Windnachführung notwendig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0A0F01C-C46A-4FC8-9710-135F80E54768}" type="datetime10">
              <a:rPr lang="de-DE"/>
              <a:pPr>
                <a:defRPr/>
              </a:pPr>
              <a:t>00:34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1-2018 Kleemann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/>
              <a:t>Beispiel: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dirty="0"/>
              <a:t>Vorteile vertikaler Windkraftanlagen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Keine Windnachführung notwendig und entsprechende Regelung.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Besser geeignet für Standorte mit schwierigen Windverhältnissen (Städte).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Einfache Wartung, da wartungsintensive Komponenten wie Generator in Bodennähe.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Geringere Schallemissionen als manche Horizontalläufer.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DE" dirty="0"/>
              <a:t>Teils höhere Akzeptanz in Genehmigungsbehörden.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5BE0A8E-82B0-41D1-A7A4-E995438E647A}" type="datetime10">
              <a:rPr lang="de-DE"/>
              <a:pPr>
                <a:defRPr/>
              </a:pPr>
              <a:t>00:34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1-2018 Kleemann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509</Words>
  <Application>Microsoft Office PowerPoint</Application>
  <PresentationFormat>Bildschirmpräsentation (4:3)</PresentationFormat>
  <Paragraphs>84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6" baseType="lpstr">
      <vt:lpstr>Arial</vt:lpstr>
      <vt:lpstr>Calibri</vt:lpstr>
      <vt:lpstr>Larissa</vt:lpstr>
      <vt:lpstr>Quellenangaben</vt:lpstr>
      <vt:lpstr>Quellenangaben für Internetquellen</vt:lpstr>
      <vt:lpstr>Quellenangaben für Internetquellen</vt:lpstr>
      <vt:lpstr>Quellenangaben für Internetquellen</vt:lpstr>
      <vt:lpstr>Beispiel:</vt:lpstr>
      <vt:lpstr>Beispiel:</vt:lpstr>
      <vt:lpstr>Beispiel:</vt:lpstr>
      <vt:lpstr>Beispiel:</vt:lpstr>
      <vt:lpstr>Beispiel:</vt:lpstr>
      <vt:lpstr>Beispiel:</vt:lpstr>
      <vt:lpstr>Beispiel:</vt:lpstr>
      <vt:lpstr>Beispiel:</vt:lpstr>
      <vt:lpstr>Aufgabe: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Quellenangaben</dc:title>
  <dc:creator>test</dc:creator>
  <cp:lastModifiedBy>info vollgutmusiker</cp:lastModifiedBy>
  <cp:revision>9</cp:revision>
  <dcterms:created xsi:type="dcterms:W3CDTF">2018-01-11T18:24:37Z</dcterms:created>
  <dcterms:modified xsi:type="dcterms:W3CDTF">2024-11-22T23:35:58Z</dcterms:modified>
</cp:coreProperties>
</file>