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68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34795D-29EB-419F-BE6E-03FEE89F97A7}" type="datetimeFigureOut">
              <a:rPr lang="de-DE"/>
              <a:pPr>
                <a:defRPr/>
              </a:pPr>
              <a:t>17.11.2017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C8BDFE-4FF8-4D8B-9AA7-C7907CABB9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374F0-0EAA-4EDB-A8B2-B60E77C43F20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23902-F194-4CE1-A18D-411C9C8A477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EB7C6-9736-431D-8CC8-14CFCF07BDF4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3A8A0-42BC-4AA0-822E-33CD05E823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5A21D-03A3-4086-81E3-78CC82EAAB9E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00E29-0BA3-4541-BEA9-C9BF87B8383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09009-406B-4662-B748-749440FC5FF7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CD390-7437-47FF-A945-D345311CC5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ADD41-21C1-4778-963B-EE974EEE64C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5B89C-F394-4650-AADD-B584BACEC5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E532-97B2-4D25-A592-6DE1D2908F59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1A800-3C9A-4051-8748-4AE238C673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D580A-7573-46BB-BCEB-E5CE062381EE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F296E-E9BB-4935-A1E4-A5BB3884F99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84996-767D-4435-B528-81C1F4127231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C445-8AA7-4FE8-8591-4429158873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F07C3-5843-4003-A1E5-C3DB5E9DFD12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0EF3C-B567-4BDC-B08E-81190B8BC05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FCE41-48FF-4484-A4D5-FEF07B3EBA94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957AB-87BA-4FC3-9DB8-8143E5417F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174E-E953-4384-B3FE-0773D0C96253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6CF16-EA52-44AF-98D4-F9CA968C5F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5509C7-82EB-4423-8C23-59563DE5B0B6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1EA7F3-F3C1-4F1B-BC0C-783808E0A3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Shortcuts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 smtClean="0"/>
              <a:t>(Tastenkürzel)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 smtClean="0"/>
              <a:t>Eine </a:t>
            </a:r>
            <a:r>
              <a:rPr lang="de-DE" dirty="0"/>
              <a:t>E</a:t>
            </a:r>
            <a:r>
              <a:rPr lang="de-DE" dirty="0" smtClean="0"/>
              <a:t>rleichterung bei der Arbeit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Bezeichnungen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Dieses Zeichen \ heißt Backslash, im Gegensatz zu SHIFT+7 (/) Slash (Schrägstrich).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Das Zeichen ~ wird „Tilde“ genannt.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Das Zeichen µ ist der griechische Buchstabe „My“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3850" y="2687638"/>
            <a:ext cx="4381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mit Pfeil 6"/>
          <p:cNvCxnSpPr/>
          <p:nvPr/>
        </p:nvCxnSpPr>
        <p:spPr>
          <a:xfrm flipH="1">
            <a:off x="4427538" y="2792413"/>
            <a:ext cx="865187" cy="1428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6238" y="3860800"/>
            <a:ext cx="4191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Gerade Verbindung mit Pfeil 10"/>
          <p:cNvCxnSpPr/>
          <p:nvPr/>
        </p:nvCxnSpPr>
        <p:spPr>
          <a:xfrm flipH="1">
            <a:off x="4500563" y="3952875"/>
            <a:ext cx="863600" cy="14446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67188" y="5445125"/>
            <a:ext cx="457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Gerade Verbindung mit Pfeil 12"/>
          <p:cNvCxnSpPr/>
          <p:nvPr/>
        </p:nvCxnSpPr>
        <p:spPr>
          <a:xfrm flipH="1">
            <a:off x="4500563" y="5616575"/>
            <a:ext cx="863600" cy="1428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Anmerkung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Der PC hat keine Taste für das Multiplikations- (Mal-) Zeichen. Hier wird der Stern „*“ benutzt.   3*4 = 12</a:t>
            </a:r>
          </a:p>
          <a:p>
            <a:pPr eaLnBrk="1" hangingPunct="1"/>
            <a:r>
              <a:rPr lang="de-DE" smtClean="0"/>
              <a:t>Auch das Geteiltzeichen ist nicht auf der Tastatur. Hier wird nicht der Doppelpunkt (:)</a:t>
            </a:r>
            <a:r>
              <a:rPr lang="de-DE" smtClean="0">
                <a:sym typeface="Wingdings" pitchFamily="2" charset="2"/>
              </a:rPr>
              <a:t> genutzt, sondern der Schrägstrich (Slash) „/“ 18 /6 = 3</a:t>
            </a:r>
            <a:endParaRPr 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Übung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Öffne das Programm „WORD“ und versuche sämtliche Zeichen der Tastatur zu tippen.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Keine Sorge: Du kannst NICHTS kaputtmachen!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Markieren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Wie bereits gelernt, kannst du mit STRG + A Alles markieren.</a:t>
            </a:r>
          </a:p>
          <a:p>
            <a:pPr eaLnBrk="1" hangingPunct="1"/>
            <a:endParaRPr lang="de-DE" smtClean="0"/>
          </a:p>
          <a:p>
            <a:pPr eaLnBrk="1" hangingPunct="1"/>
            <a:endParaRPr 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3429000"/>
            <a:ext cx="55340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Markieren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Das Selbe erreichst du, wenn du die oberste Datei anklickst, die Taste SHIFT gedrückt hältst, und die unterste Datei anklickst.</a:t>
            </a:r>
          </a:p>
          <a:p>
            <a:pPr eaLnBrk="1" hangingPunct="1"/>
            <a:endParaRPr lang="de-DE" smtClean="0"/>
          </a:p>
          <a:p>
            <a:pPr eaLnBrk="1" hangingPunct="1"/>
            <a:endParaRPr 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3429000"/>
            <a:ext cx="55340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Markieren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Mit der Taste STRG kannst du einzelne Dateien oder Objekte entfernen oder hinzufügen.</a:t>
            </a:r>
          </a:p>
          <a:p>
            <a:pPr eaLnBrk="1" hangingPunct="1"/>
            <a:endParaRPr lang="de-DE" smtClean="0"/>
          </a:p>
          <a:p>
            <a:pPr eaLnBrk="1" hangingPunct="1"/>
            <a:endParaRPr lang="de-DE" smtClean="0"/>
          </a:p>
          <a:p>
            <a:pPr eaLnBrk="1" hangingPunct="1"/>
            <a:endParaRPr lang="de-DE" smtClean="0"/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Das nennt sich „Selektives Auswählen“</a:t>
            </a:r>
          </a:p>
          <a:p>
            <a:pPr eaLnBrk="1" hangingPunct="1"/>
            <a:endParaRPr lang="de-DE" smtClean="0"/>
          </a:p>
          <a:p>
            <a:pPr eaLnBrk="1" hangingPunct="1"/>
            <a:endParaRPr 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7988" y="3429000"/>
            <a:ext cx="55721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Shortcuts – Was ist das?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Viele Funktionen, die über mehrere Mausklicks erreicht werden können, können auch durch das Drücken einer Tastenkombination ausgeführt werden.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90CC82-AFAE-4B3F-B63F-8167A9A6565F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© 11-2017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Wie drücke ich einen Shortcut?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Ein Shortcut wird ausgeführt, indem eine der  Tasten STRG</a:t>
            </a:r>
          </a:p>
          <a:p>
            <a:pPr eaLnBrk="1" hangingPunct="1"/>
            <a:endParaRPr lang="de-DE" smtClean="0"/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gedrückt wird, und zusätzlich eine weitere Taste (z.B. A)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90CC82-AFAE-4B3F-B63F-8167A9A6565F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© 11-2017 Kleemann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2282825"/>
            <a:ext cx="2943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4894263"/>
            <a:ext cx="2943225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Gerade Verbindung mit Pfeil 7"/>
          <p:cNvCxnSpPr/>
          <p:nvPr/>
        </p:nvCxnSpPr>
        <p:spPr>
          <a:xfrm>
            <a:off x="2987675" y="2420938"/>
            <a:ext cx="2376488" cy="792162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2987675" y="2420938"/>
            <a:ext cx="720725" cy="792162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3059113" y="4652963"/>
            <a:ext cx="865187" cy="93662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Die wichtigsten  Shortcuts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STRG + A: Alles markieren</a:t>
            </a:r>
          </a:p>
          <a:p>
            <a:pPr eaLnBrk="1" hangingPunct="1"/>
            <a:r>
              <a:rPr lang="de-DE" smtClean="0"/>
              <a:t>STRG + C: Kopieren</a:t>
            </a:r>
          </a:p>
          <a:p>
            <a:pPr eaLnBrk="1" hangingPunct="1"/>
            <a:r>
              <a:rPr lang="de-DE" smtClean="0"/>
              <a:t>STRG + V: Einfügen</a:t>
            </a:r>
          </a:p>
          <a:p>
            <a:pPr eaLnBrk="1" hangingPunct="1"/>
            <a:r>
              <a:rPr lang="de-DE" smtClean="0"/>
              <a:t>STRG + Z: Letzte Aktion Rückgängig</a:t>
            </a:r>
          </a:p>
          <a:p>
            <a:pPr eaLnBrk="1" hangingPunct="1"/>
            <a:r>
              <a:rPr lang="de-DE" smtClean="0"/>
              <a:t>STRG + Y: Letzte Aktion Wiederholen</a:t>
            </a:r>
          </a:p>
          <a:p>
            <a:pPr eaLnBrk="1" hangingPunct="1"/>
            <a:r>
              <a:rPr lang="de-DE" smtClean="0"/>
              <a:t>STRG + X: Ausschneiden</a:t>
            </a:r>
          </a:p>
          <a:p>
            <a:pPr eaLnBrk="1" hangingPunct="1"/>
            <a:r>
              <a:rPr lang="de-DE" smtClean="0"/>
              <a:t>STRG + D: Duplizieren (Verdoppeln)</a:t>
            </a:r>
          </a:p>
          <a:p>
            <a:pPr eaLnBrk="1" hangingPunct="1"/>
            <a:r>
              <a:rPr lang="de-DE" smtClean="0"/>
              <a:t>STRG + S: Speichern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90CC82-AFAE-4B3F-B63F-8167A9A6565F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© 11-2017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Sonderzeichen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Auf einigen Tasten sind mehrere Zeichen.</a:t>
            </a:r>
          </a:p>
          <a:p>
            <a:pPr eaLnBrk="1" hangingPunct="1"/>
            <a:r>
              <a:rPr lang="de-DE" smtClean="0"/>
              <a:t>Auf der Taste „ß“ und auf der Taste „+“.</a:t>
            </a:r>
          </a:p>
          <a:p>
            <a:pPr eaLnBrk="1" hangingPunct="1"/>
            <a:endParaRPr 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7613" y="3573463"/>
            <a:ext cx="16287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Sonderzeichen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Wie schreibt man diese Sonderzeichen?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Das unten links stehende Zeichen kommt, wenn man die Taste drückt.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7200" dirty="0"/>
              <a:t>ß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7613" y="3500438"/>
            <a:ext cx="16287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mit Pfeil 6"/>
          <p:cNvCxnSpPr/>
          <p:nvPr/>
        </p:nvCxnSpPr>
        <p:spPr>
          <a:xfrm>
            <a:off x="2700338" y="3508375"/>
            <a:ext cx="1223962" cy="28892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Sonderzeichen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Das unten rechts stehende Zeichen kommt, wenn man die ALT GR + die Taste drückt.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sz="7200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7200" dirty="0"/>
              <a:t>\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2708275"/>
            <a:ext cx="20764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mit Pfeil 6"/>
          <p:cNvCxnSpPr/>
          <p:nvPr/>
        </p:nvCxnSpPr>
        <p:spPr>
          <a:xfrm>
            <a:off x="2484438" y="2708275"/>
            <a:ext cx="2232025" cy="3714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484438" y="2708275"/>
            <a:ext cx="1655762" cy="19192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Sonderzeichen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Das oben stehende Zeichen kommt, wenn man eine der SHIFT-Tasten + die Taste drückt.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sz="7200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7200" dirty="0" smtClean="0"/>
              <a:t>?</a:t>
            </a:r>
            <a:endParaRPr lang="de-DE" sz="7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2636838"/>
            <a:ext cx="21907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78063" y="353695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Gerade Verbindung mit Pfeil 10"/>
          <p:cNvCxnSpPr/>
          <p:nvPr/>
        </p:nvCxnSpPr>
        <p:spPr>
          <a:xfrm>
            <a:off x="2484438" y="2708275"/>
            <a:ext cx="215900" cy="158432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484438" y="2708275"/>
            <a:ext cx="3024187" cy="15144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2484438" y="2708275"/>
            <a:ext cx="2087562" cy="18573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Sonderzeichen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So findet man das €-Zeichen mit ALT GR + E und das @ mit ALT GR + Q. Auch ² und ³ können mit ALT GR eingegeben werden.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sz="7200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sz="7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08:13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4050" y="3500438"/>
            <a:ext cx="27368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Gerade Verbindung mit Pfeil 12"/>
          <p:cNvCxnSpPr/>
          <p:nvPr/>
        </p:nvCxnSpPr>
        <p:spPr>
          <a:xfrm>
            <a:off x="2339975" y="3644900"/>
            <a:ext cx="3024188" cy="98583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2339975" y="3644900"/>
            <a:ext cx="1708150" cy="98583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2357438" y="3644900"/>
            <a:ext cx="2087562" cy="36036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2328863" y="3644900"/>
            <a:ext cx="2747962" cy="36036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Bildschirmpräsentation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Larissa</vt:lpstr>
      <vt:lpstr>Shortcuts</vt:lpstr>
      <vt:lpstr>Shortcuts – Was ist das?</vt:lpstr>
      <vt:lpstr>Wie drücke ich einen Shortcut?</vt:lpstr>
      <vt:lpstr>Die wichtigsten  Shortcuts</vt:lpstr>
      <vt:lpstr>Sonderzeichen</vt:lpstr>
      <vt:lpstr>Sonderzeichen</vt:lpstr>
      <vt:lpstr>Sonderzeichen</vt:lpstr>
      <vt:lpstr>Sonderzeichen</vt:lpstr>
      <vt:lpstr>Sonderzeichen</vt:lpstr>
      <vt:lpstr>Bezeichnungen</vt:lpstr>
      <vt:lpstr>Anmerkung</vt:lpstr>
      <vt:lpstr>Übung</vt:lpstr>
      <vt:lpstr>Markieren</vt:lpstr>
      <vt:lpstr>Markieren</vt:lpstr>
      <vt:lpstr>Markieren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Suchen</dc:title>
  <dc:creator>test</dc:creator>
  <cp:lastModifiedBy>Kleemann</cp:lastModifiedBy>
  <cp:revision>10</cp:revision>
  <dcterms:created xsi:type="dcterms:W3CDTF">2017-11-09T17:55:12Z</dcterms:created>
  <dcterms:modified xsi:type="dcterms:W3CDTF">2017-11-17T07:13:13Z</dcterms:modified>
</cp:coreProperties>
</file>