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62" r:id="rId5"/>
    <p:sldId id="263" r:id="rId6"/>
    <p:sldId id="259" r:id="rId7"/>
    <p:sldId id="264" r:id="rId8"/>
    <p:sldId id="265" r:id="rId9"/>
    <p:sldId id="266" r:id="rId10"/>
    <p:sldId id="267" r:id="rId11"/>
  </p:sldIdLst>
  <p:sldSz cx="9144000" cy="6858000" type="screen4x3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42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F7553C96-5D03-452D-9B6B-F0E0E03D84A9}" type="datetimeFigureOut">
              <a:rPr lang="de-DE"/>
              <a:pPr>
                <a:defRPr/>
              </a:pPr>
              <a:t>10.11.2017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de-DE" noProof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noProof="0" smtClean="0"/>
              <a:t>Textmasterformat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  <a:endParaRPr lang="de-DE" noProof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CB91B0D3-606D-4725-BA8B-530EC8EEB021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25F72B-598A-48B4-85A7-45F38F131C72}" type="datetime10">
              <a:rPr lang="de-DE"/>
              <a:pPr>
                <a:defRPr/>
              </a:pPr>
              <a:t>09:14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© 11-2017 Kleemann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AE4CA2-2A80-4C2F-93B4-B399D7673193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D41B12-E5B2-498A-8608-5AB23B1F79F5}" type="datetime10">
              <a:rPr lang="de-DE"/>
              <a:pPr>
                <a:defRPr/>
              </a:pPr>
              <a:t>09:14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© 11-2017 Kleemann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EE26C4-30F7-46CE-8F80-D8B341285E50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75CC39-979C-4235-ABA0-8461724D4326}" type="datetime10">
              <a:rPr lang="de-DE"/>
              <a:pPr>
                <a:defRPr/>
              </a:pPr>
              <a:t>09:14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© 11-2017 Kleemann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4A8ED1-223B-4779-A4A7-517D0D77A093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52C7B0-9218-4F14-A041-4963D320A550}" type="datetime10">
              <a:rPr lang="de-DE"/>
              <a:pPr>
                <a:defRPr/>
              </a:pPr>
              <a:t>09:14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© 11-2017 Kleemann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50D97B-0898-4127-BC79-4C4EAA711E56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868399-A499-4C47-A214-6D44E2EFA169}" type="datetime10">
              <a:rPr lang="de-DE"/>
              <a:pPr>
                <a:defRPr/>
              </a:pPr>
              <a:t>09:14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© 11-2017 Kleemann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5EFC02-F0D1-4EC6-9F31-DFA2133F46C8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E22EE1-D083-46A7-898B-1B2AF8364D1F}" type="datetime10">
              <a:rPr lang="de-DE"/>
              <a:pPr>
                <a:defRPr/>
              </a:pPr>
              <a:t>09:14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© 11-2017 Kleemann</a:t>
            </a:r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886214-DBEB-41C7-A19F-F2496A06FCE4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0FB9FC-20AD-4305-B054-D83FB96DF9C2}" type="datetime10">
              <a:rPr lang="de-DE"/>
              <a:pPr>
                <a:defRPr/>
              </a:pPr>
              <a:t>09:14</a:t>
            </a:fld>
            <a:endParaRPr lang="de-DE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© 11-2017 Kleemann</a:t>
            </a:r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798EBE-3EA9-412D-A46B-1E9A00A777A6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37BCD7-A643-4A3B-BA0E-752B2411BA66}" type="datetime10">
              <a:rPr lang="de-DE"/>
              <a:pPr>
                <a:defRPr/>
              </a:pPr>
              <a:t>09:14</a:t>
            </a:fld>
            <a:endParaRPr 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© 11-2017 Kleemann</a:t>
            </a:r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66A8DA-FC8D-4CAC-820B-DE97C9484300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50CE31-5F86-4BB5-95DC-B2B990527E8F}" type="datetime10">
              <a:rPr lang="de-DE"/>
              <a:pPr>
                <a:defRPr/>
              </a:pPr>
              <a:t>09:14</a:t>
            </a:fld>
            <a:endParaRPr lang="de-DE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© 11-2017 Kleemann</a:t>
            </a:r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FE1299-46C5-49BF-BE51-9C0DDC980060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11CE83-C755-4B4E-8100-8A9D36FE4D81}" type="datetime10">
              <a:rPr lang="de-DE"/>
              <a:pPr>
                <a:defRPr/>
              </a:pPr>
              <a:t>09:14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© 11-2017 Kleemann</a:t>
            </a:r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42C2D5-BCA1-4088-A9C6-6FF6E67BC8C2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9D91EA-B009-4AC9-B5C2-0F79A9995913}" type="datetime10">
              <a:rPr lang="de-DE"/>
              <a:pPr>
                <a:defRPr/>
              </a:pPr>
              <a:t>09:14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© 11-2017 Kleemann</a:t>
            </a:r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72C686-CB0E-4FCE-A234-2A2C66A1FF1F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Titelmasterformat durch Klicken bearbeiten</a:t>
            </a:r>
          </a:p>
        </p:txBody>
      </p:sp>
      <p:sp>
        <p:nvSpPr>
          <p:cNvPr id="1027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80CA895-419C-4FA2-A6B6-A73A8B598DE5}" type="datetime10">
              <a:rPr lang="de-DE"/>
              <a:pPr>
                <a:defRPr/>
              </a:pPr>
              <a:t>09:14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de-DE"/>
              <a:t>© 11-2017 Kleemann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A2C97C6-9CB3-40E2-AA39-698AB3F68488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smtClean="0"/>
              <a:t>Suchen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de-DE" dirty="0" smtClean="0"/>
              <a:t>…aber richtig!!!</a:t>
            </a:r>
            <a:endParaRPr lang="de-DE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Aufgabe: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smtClean="0"/>
              <a:t>Suche nach Webseiten, in denen entweder deine Lieblingsfarbe als auch dein Lieblingtier vorkommt.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F0F6828A-3788-4412-B2D0-9EE546EC06AB}" type="datetime10">
              <a:rPr lang="de-DE"/>
              <a:pPr>
                <a:defRPr/>
              </a:pPr>
              <a:t>09:14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© 11-2017 Kleemann</a:t>
            </a:r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Suchen, aber richtig!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smtClean="0"/>
              <a:t>Nutze die Suchmaschine deines Vertrauens</a:t>
            </a:r>
          </a:p>
          <a:p>
            <a:r>
              <a:rPr lang="de-DE" smtClean="0"/>
              <a:t>Sei dir bewusst, dass Google ALLE nach der Suche aufgerufenen Seiten protokolliert!</a:t>
            </a:r>
          </a:p>
          <a:p>
            <a:r>
              <a:rPr lang="de-DE" smtClean="0"/>
              <a:t>Tipp: Nutze </a:t>
            </a:r>
            <a:r>
              <a:rPr lang="de-DE" b="1" u="sng" smtClean="0"/>
              <a:t>www.startpage.com</a:t>
            </a:r>
          </a:p>
          <a:p>
            <a:r>
              <a:rPr lang="de-DE" smtClean="0"/>
              <a:t>startpage.com benutzt die Google-Maschinen, aber protokolliert nichts.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F090CC82-AFAE-4B3F-B63F-8167A9A6565F}" type="datetime10">
              <a:rPr lang="de-DE"/>
              <a:pPr>
                <a:defRPr/>
              </a:pPr>
              <a:t>09:14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© 11-2017 Kleemann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Regeln für eine erfolgreiche Suche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smtClean="0"/>
              <a:t>Füge AND, UND oder + zwischen deine Suchbegriffe.</a:t>
            </a:r>
          </a:p>
          <a:p>
            <a:r>
              <a:rPr lang="de-DE" smtClean="0"/>
              <a:t>Mozart +Beethoven ergibt folgende Treffer:</a:t>
            </a:r>
          </a:p>
          <a:p>
            <a:endParaRPr lang="de-DE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27313" y="3284538"/>
            <a:ext cx="3168650" cy="282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Datumsplatzhalt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07A0C54A-24FD-4ED1-852D-6B4C58EE21C1}" type="datetime10">
              <a:rPr lang="de-DE"/>
              <a:pPr>
                <a:defRPr/>
              </a:pPr>
              <a:t>09:14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© 11-2017 Kleemann</a:t>
            </a:r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Regeln für eine erfolgreiche Suche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smtClean="0"/>
              <a:t>Füge NOT, NICHT oder - zwischen deine Suchbegriffe.</a:t>
            </a:r>
          </a:p>
          <a:p>
            <a:r>
              <a:rPr lang="de-DE" smtClean="0"/>
              <a:t>Beethoven -Mozart ergibt folgende Treffer:</a:t>
            </a:r>
          </a:p>
          <a:p>
            <a:endParaRPr lang="de-DE" smtClean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74900" y="3284538"/>
            <a:ext cx="3852863" cy="314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Datumsplatzhalt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2629AE83-E87E-441B-897B-76C4EF0D1808}" type="datetime10">
              <a:rPr lang="de-DE"/>
              <a:pPr>
                <a:defRPr/>
              </a:pPr>
              <a:t>09:14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© 11-2017 Kleemann</a:t>
            </a:r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Regeln für eine erfolgreiche Suche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smtClean="0"/>
              <a:t>Füge OR oder ODER  zwischen deine Suchbegriffe.</a:t>
            </a:r>
          </a:p>
          <a:p>
            <a:r>
              <a:rPr lang="de-DE" smtClean="0"/>
              <a:t>Mozart OR Beethoven ergibt folgende Treffer:</a:t>
            </a:r>
          </a:p>
          <a:p>
            <a:endParaRPr lang="de-DE" smtClean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27313" y="3284538"/>
            <a:ext cx="3633787" cy="316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Datumsplatzhalt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83E75238-FA80-43F3-A792-A0A59645CDCF}" type="datetime10">
              <a:rPr lang="de-DE"/>
              <a:pPr>
                <a:defRPr/>
              </a:pPr>
              <a:t>09:14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© 11-2017 Kleemann</a:t>
            </a:r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Regeln für eine erfolgreiche Suche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smtClean="0"/>
              <a:t>Für die Suche einer Wortkette, schreibe sie in „Gänsefüßchen“</a:t>
            </a:r>
          </a:p>
          <a:p>
            <a:r>
              <a:rPr lang="de-DE" smtClean="0"/>
              <a:t>Die Suche nach „Ode an die Freude“ ergibt folgende Treffer:</a:t>
            </a:r>
          </a:p>
          <a:p>
            <a:endParaRPr lang="de-DE" smtClean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24300" y="3429000"/>
            <a:ext cx="2716213" cy="280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Datumsplatzhalt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C11397C6-686F-4862-A2CB-DA910BA95F27}" type="datetime10">
              <a:rPr lang="de-DE"/>
              <a:pPr>
                <a:defRPr/>
              </a:pPr>
              <a:t>09:14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© 11-2017 Kleemann</a:t>
            </a:r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Aufgabe: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smtClean="0"/>
              <a:t>Suche nach Webseiten, in denen dein Lieblingsverein vorkommt, und der Verein, den du am wenigsten magst.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F0F6828A-3788-4412-B2D0-9EE546EC06AB}" type="datetime10">
              <a:rPr lang="de-DE"/>
              <a:pPr>
                <a:defRPr/>
              </a:pPr>
              <a:t>09:14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© 11-2017 Kleemann</a:t>
            </a:r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Aufgabe: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smtClean="0"/>
              <a:t>Suche nach Webseiten, in denen genau dein Name vorkommt.</a:t>
            </a:r>
          </a:p>
          <a:p>
            <a:r>
              <a:rPr lang="de-DE" smtClean="0"/>
              <a:t>Ihr könnt auch mal eure Lehrer „googlen“ (startpagen)…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F0F6828A-3788-4412-B2D0-9EE546EC06AB}" type="datetime10">
              <a:rPr lang="de-DE"/>
              <a:pPr>
                <a:defRPr/>
              </a:pPr>
              <a:t>09:14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© 11-2017 Kleemann</a:t>
            </a:r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Aufgabe: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smtClean="0"/>
              <a:t>Suche nach Webseiten, in denen sowohl deine Lieblingsfarbe als auch dein Lieblingtier vorkommt.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F0F6828A-3788-4412-B2D0-9EE546EC06AB}" type="datetime10">
              <a:rPr lang="de-DE"/>
              <a:pPr>
                <a:defRPr/>
              </a:pPr>
              <a:t>09:14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© 11-2017 Kleemann</a:t>
            </a:r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199</Words>
  <Application>Microsoft Office PowerPoint</Application>
  <PresentationFormat>Bildschirmpräsentation (4:3)</PresentationFormat>
  <Paragraphs>46</Paragraphs>
  <Slides>10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Entwurfsvorlage</vt:lpstr>
      </vt:variant>
      <vt:variant>
        <vt:i4>1</vt:i4>
      </vt:variant>
      <vt:variant>
        <vt:lpstr>Folientitel</vt:lpstr>
      </vt:variant>
      <vt:variant>
        <vt:i4>10</vt:i4>
      </vt:variant>
    </vt:vector>
  </HeadingPairs>
  <TitlesOfParts>
    <vt:vector size="13" baseType="lpstr">
      <vt:lpstr>Calibri</vt:lpstr>
      <vt:lpstr>Arial</vt:lpstr>
      <vt:lpstr>Larissa</vt:lpstr>
      <vt:lpstr>Suchen</vt:lpstr>
      <vt:lpstr>Suchen, aber richtig!</vt:lpstr>
      <vt:lpstr>Regeln für eine erfolgreiche Suche</vt:lpstr>
      <vt:lpstr>Regeln für eine erfolgreiche Suche</vt:lpstr>
      <vt:lpstr>Regeln für eine erfolgreiche Suche</vt:lpstr>
      <vt:lpstr>Regeln für eine erfolgreiche Suche</vt:lpstr>
      <vt:lpstr>Aufgabe:</vt:lpstr>
      <vt:lpstr>Aufgabe:</vt:lpstr>
      <vt:lpstr>Aufgabe:</vt:lpstr>
      <vt:lpstr>Aufgabe: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Suchen</dc:title>
  <dc:creator>test</dc:creator>
  <cp:lastModifiedBy>Kleemann</cp:lastModifiedBy>
  <cp:revision>3</cp:revision>
  <dcterms:created xsi:type="dcterms:W3CDTF">2017-11-09T17:55:12Z</dcterms:created>
  <dcterms:modified xsi:type="dcterms:W3CDTF">2017-11-10T08:14:19Z</dcterms:modified>
</cp:coreProperties>
</file>